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22"/>
  </p:notesMasterIdLst>
  <p:handoutMasterIdLst>
    <p:handoutMasterId r:id="rId23"/>
  </p:handoutMasterIdLst>
  <p:sldIdLst>
    <p:sldId id="382" r:id="rId2"/>
    <p:sldId id="381" r:id="rId3"/>
    <p:sldId id="363" r:id="rId4"/>
    <p:sldId id="364" r:id="rId5"/>
    <p:sldId id="365" r:id="rId6"/>
    <p:sldId id="366" r:id="rId7"/>
    <p:sldId id="369" r:id="rId8"/>
    <p:sldId id="383" r:id="rId9"/>
    <p:sldId id="370" r:id="rId10"/>
    <p:sldId id="371" r:id="rId11"/>
    <p:sldId id="384" r:id="rId12"/>
    <p:sldId id="372" r:id="rId13"/>
    <p:sldId id="373" r:id="rId14"/>
    <p:sldId id="385" r:id="rId15"/>
    <p:sldId id="374" r:id="rId16"/>
    <p:sldId id="386" r:id="rId17"/>
    <p:sldId id="377" r:id="rId18"/>
    <p:sldId id="378" r:id="rId19"/>
    <p:sldId id="379" r:id="rId20"/>
    <p:sldId id="380" r:id="rId21"/>
  </p:sldIdLst>
  <p:sldSz cx="12195175" cy="6859588"/>
  <p:notesSz cx="6797675" cy="987425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1285">
          <p15:clr>
            <a:srgbClr val="A4A3A4"/>
          </p15:clr>
        </p15:guide>
        <p15:guide id="4" orient="horz" pos="779">
          <p15:clr>
            <a:srgbClr val="A4A3A4"/>
          </p15:clr>
        </p15:guide>
        <p15:guide id="5" pos="7478">
          <p15:clr>
            <a:srgbClr val="A4A3A4"/>
          </p15:clr>
        </p15:guide>
        <p15:guide id="6" pos="205">
          <p15:clr>
            <a:srgbClr val="A4A3A4"/>
          </p15:clr>
        </p15:guide>
        <p15:guide id="7" pos="3849">
          <p15:clr>
            <a:srgbClr val="A4A3A4"/>
          </p15:clr>
        </p15:guide>
        <p15:guide id="8" pos="4708">
          <p15:clr>
            <a:srgbClr val="A4A3A4"/>
          </p15:clr>
        </p15:guide>
        <p15:guide id="9" pos="4812">
          <p15:clr>
            <a:srgbClr val="A4A3A4"/>
          </p15:clr>
        </p15:guide>
        <p15:guide id="10" pos="2865">
          <p15:clr>
            <a:srgbClr val="A4A3A4"/>
          </p15:clr>
        </p15:guide>
        <p15:guide id="11" pos="2956" userDrawn="1">
          <p15:clr>
            <a:srgbClr val="A4A3A4"/>
          </p15:clr>
        </p15:guide>
      </p15:sldGuideLst>
    </p:ext>
    <p:ext uri="{2D200454-40CA-4A62-9FC3-DE9A4176ACB9}">
      <p15:notesGuideLst xmlns:p15="http://schemas.microsoft.com/office/powerpoint/2012/main">
        <p15:guide id="1" orient="horz" pos="3110">
          <p15:clr>
            <a:srgbClr val="A4A3A4"/>
          </p15:clr>
        </p15:guide>
        <p15:guide id="2" pos="351">
          <p15:clr>
            <a:srgbClr val="A4A3A4"/>
          </p15:clr>
        </p15:guide>
        <p15:guide id="3" pos="395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nt, Phillip" initials="DP" lastIdx="3" clrIdx="0">
    <p:extLst>
      <p:ext uri="{19B8F6BF-5375-455C-9EA6-DF929625EA0E}">
        <p15:presenceInfo xmlns:p15="http://schemas.microsoft.com/office/powerpoint/2012/main" userId="0c306e22-924d-4d2f-9b38-6bfb0b3c3bb0" providerId="Windows Live"/>
      </p:ext>
    </p:extLst>
  </p:cmAuthor>
  <p:cmAuthor id="2" name="Olena Zelena" initials="OZ" lastIdx="1" clrIdx="1">
    <p:extLst>
      <p:ext uri="{19B8F6BF-5375-455C-9EA6-DF929625EA0E}">
        <p15:presenceInfo xmlns:p15="http://schemas.microsoft.com/office/powerpoint/2012/main" userId="Olena Zelen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B2B2B2"/>
    <a:srgbClr val="003283"/>
    <a:srgbClr val="FF0000"/>
    <a:srgbClr val="666666"/>
    <a:srgbClr val="2B3F7B"/>
    <a:srgbClr val="9C277B"/>
    <a:srgbClr val="D4652D"/>
    <a:srgbClr val="9E3039"/>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B86AD6-CB4E-A44F-B327-81DBE57317B6}" v="3" dt="2018-08-06T04:20:15.489"/>
    <p1510:client id="{D76A2040-4FB1-C34C-9278-3773C298E8C8}" v="3" dt="2018-08-06T08:06:52.457"/>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87" autoAdjust="0"/>
    <p:restoredTop sz="94720" autoAdjust="0"/>
  </p:normalViewPr>
  <p:slideViewPr>
    <p:cSldViewPr snapToGrid="0" showGuides="1">
      <p:cViewPr varScale="1">
        <p:scale>
          <a:sx n="139" d="100"/>
          <a:sy n="139" d="100"/>
        </p:scale>
        <p:origin x="138" y="396"/>
      </p:cViewPr>
      <p:guideLst>
        <p:guide orient="horz" pos="1285"/>
        <p:guide orient="horz" pos="779"/>
        <p:guide pos="7478"/>
        <p:guide pos="205"/>
        <p:guide pos="3849"/>
        <p:guide pos="4708"/>
        <p:guide pos="4812"/>
        <p:guide pos="2865"/>
        <p:guide pos="2956"/>
      </p:guideLst>
    </p:cSldViewPr>
  </p:slideViewPr>
  <p:notesTextViewPr>
    <p:cViewPr>
      <p:scale>
        <a:sx n="100" d="100"/>
        <a:sy n="100" d="100"/>
      </p:scale>
      <p:origin x="0" y="0"/>
    </p:cViewPr>
  </p:notesTextViewPr>
  <p:sorterViewPr>
    <p:cViewPr varScale="1">
      <p:scale>
        <a:sx n="100" d="100"/>
        <a:sy n="100" d="100"/>
      </p:scale>
      <p:origin x="0" y="0"/>
    </p:cViewPr>
  </p:sorterViewPr>
  <p:notesViewPr>
    <p:cSldViewPr snapToGrid="0" showGuides="1">
      <p:cViewPr varScale="1">
        <p:scale>
          <a:sx n="85" d="100"/>
          <a:sy n="85" d="100"/>
        </p:scale>
        <p:origin x="-4200" y="-82"/>
      </p:cViewPr>
      <p:guideLst>
        <p:guide orient="horz" pos="3110"/>
        <p:guide pos="351"/>
        <p:guide pos="395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nt, Phillip" userId="0c306e22-924d-4d2f-9b38-6bfb0b3c3bb0" providerId="ADAL" clId="{9EB86AD6-CB4E-A44F-B327-81DBE57317B6}"/>
    <pc:docChg chg="modSld">
      <pc:chgData name="Dent, Phillip" userId="0c306e22-924d-4d2f-9b38-6bfb0b3c3bb0" providerId="ADAL" clId="{9EB86AD6-CB4E-A44F-B327-81DBE57317B6}" dt="2018-08-06T04:20:15.489" v="2"/>
      <pc:docMkLst>
        <pc:docMk/>
      </pc:docMkLst>
      <pc:sldChg chg="modCm">
        <pc:chgData name="Dent, Phillip" userId="0c306e22-924d-4d2f-9b38-6bfb0b3c3bb0" providerId="ADAL" clId="{9EB86AD6-CB4E-A44F-B327-81DBE57317B6}" dt="2018-08-06T04:20:15.489" v="2"/>
        <pc:sldMkLst>
          <pc:docMk/>
          <pc:sldMk cId="1760077593" sldId="36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26008" y="9378824"/>
            <a:ext cx="2945659" cy="493713"/>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‹Nr.›</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57213" y="661988"/>
            <a:ext cx="5715000" cy="3214687"/>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4171" y="4548205"/>
            <a:ext cx="5709333" cy="4696698"/>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31497" y="9627396"/>
            <a:ext cx="934681" cy="221758"/>
          </a:xfrm>
          <a:prstGeom prst="rect">
            <a:avLst/>
          </a:prstGeom>
        </p:spPr>
        <p:txBody>
          <a:bodyPr vert="horz" lIns="91440" tIns="45720" rIns="91440" bIns="45720" rtlCol="0" anchor="b"/>
          <a:lstStyle>
            <a:lvl1pPr algn="ctr">
              <a:defRPr sz="1000"/>
            </a:lvl1pPr>
          </a:lstStyle>
          <a:p>
            <a:fld id="{7D8C2C35-2B8A-446E-BEC0-FD36716C29AC}" type="slidenum">
              <a:rPr lang="de-DE" smtClean="0"/>
              <a:pPr/>
              <a:t>‹Nr.›</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975" indent="-180975" algn="l" defTabSz="1088776" rtl="0" eaLnBrk="1" latinLnBrk="0" hangingPunct="1">
      <a:buClr>
        <a:schemeClr val="accent1"/>
      </a:buClr>
      <a:buSzPct val="100000"/>
      <a:buFont typeface="Wingdings" pitchFamily="2" charset="2"/>
      <a:buChar char=""/>
      <a:defRPr sz="1200" kern="1200">
        <a:solidFill>
          <a:schemeClr val="tx1"/>
        </a:solidFill>
        <a:latin typeface="+mn-lt"/>
        <a:ea typeface="+mn-ea"/>
        <a:cs typeface="+mn-cs"/>
      </a:defRPr>
    </a:lvl2pPr>
    <a:lvl3pPr marL="357188" indent="-176213"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D8C2C35-2B8A-446E-BEC0-FD36716C29AC}" type="slidenum">
              <a:rPr lang="de-DE" smtClean="0"/>
              <a:pPr/>
              <a:t>4</a:t>
            </a:fld>
            <a:endParaRPr lang="de-DE" dirty="0"/>
          </a:p>
        </p:txBody>
      </p:sp>
    </p:spTree>
    <p:extLst>
      <p:ext uri="{BB962C8B-B14F-4D97-AF65-F5344CB8AC3E}">
        <p14:creationId xmlns:p14="http://schemas.microsoft.com/office/powerpoint/2010/main" val="3377237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altLang="de-DE" dirty="0"/>
              <a:t>ERP - Enterprise Resource Planning - breaks down the traditional barrier that exist within a corporation.  For anyone to benefit from ERP, everyone has to contribute, this is the key to ERP survival.</a:t>
            </a:r>
          </a:p>
          <a:p>
            <a:endParaRPr lang="en-US" altLang="de-DE" dirty="0"/>
          </a:p>
          <a:p>
            <a:r>
              <a:rPr lang="en-US" altLang="de-DE" dirty="0"/>
              <a:t>There has to be a common agenda throughout the business.  To get the commitment from everyone, everyone has to believe their needs and objectives are addressed by the plan, learning the tools and techniques to accomplish this is then relatively easy. </a:t>
            </a:r>
          </a:p>
          <a:p>
            <a:endParaRPr lang="de-DE" altLang="de-DE" dirty="0"/>
          </a:p>
          <a:p>
            <a:endParaRPr lang="de-DE" dirty="0"/>
          </a:p>
        </p:txBody>
      </p:sp>
      <p:sp>
        <p:nvSpPr>
          <p:cNvPr id="4" name="Foliennummernplatzhalter 3"/>
          <p:cNvSpPr>
            <a:spLocks noGrp="1"/>
          </p:cNvSpPr>
          <p:nvPr>
            <p:ph type="sldNum" sz="quarter" idx="10"/>
          </p:nvPr>
        </p:nvSpPr>
        <p:spPr/>
        <p:txBody>
          <a:bodyPr/>
          <a:lstStyle/>
          <a:p>
            <a:fld id="{7D8C2C35-2B8A-446E-BEC0-FD36716C29AC}" type="slidenum">
              <a:rPr lang="de-DE" smtClean="0"/>
              <a:pPr/>
              <a:t>18</a:t>
            </a:fld>
            <a:endParaRPr lang="de-DE" dirty="0"/>
          </a:p>
        </p:txBody>
      </p:sp>
    </p:spTree>
    <p:extLst>
      <p:ext uri="{BB962C8B-B14F-4D97-AF65-F5344CB8AC3E}">
        <p14:creationId xmlns:p14="http://schemas.microsoft.com/office/powerpoint/2010/main" val="42903509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with picture - short">
    <p:spTree>
      <p:nvGrpSpPr>
        <p:cNvPr id="1" name=""/>
        <p:cNvGrpSpPr/>
        <p:nvPr/>
      </p:nvGrpSpPr>
      <p:grpSpPr>
        <a:xfrm>
          <a:off x="0" y="0"/>
          <a:ext cx="0" cy="0"/>
          <a:chOff x="0" y="0"/>
          <a:chExt cx="0" cy="0"/>
        </a:xfrm>
      </p:grpSpPr>
      <p:pic>
        <p:nvPicPr>
          <p:cNvPr id="13" name="Grafik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5175" cy="6859786"/>
          </a:xfrm>
          <a:prstGeom prst="rect">
            <a:avLst/>
          </a:prstGeom>
        </p:spPr>
      </p:pic>
      <p:sp>
        <p:nvSpPr>
          <p:cNvPr id="3" name="Rectangle 2"/>
          <p:cNvSpPr/>
          <p:nvPr/>
        </p:nvSpPr>
        <p:spPr bwMode="gray">
          <a:xfrm>
            <a:off x="324000" y="0"/>
            <a:ext cx="11545200" cy="2160000"/>
          </a:xfrm>
          <a:prstGeom prst="rect">
            <a:avLst/>
          </a:prstGeom>
          <a:solidFill>
            <a:schemeClr val="bg1">
              <a:alpha val="75000"/>
            </a:schemeClr>
          </a:solidFill>
          <a:ln w="6350"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 name="Title 1"/>
          <p:cNvSpPr>
            <a:spLocks noGrp="1"/>
          </p:cNvSpPr>
          <p:nvPr>
            <p:ph type="title" hasCustomPrompt="1"/>
          </p:nvPr>
        </p:nvSpPr>
        <p:spPr>
          <a:xfrm>
            <a:off x="467999" y="324075"/>
            <a:ext cx="10620000" cy="923330"/>
          </a:xfrm>
        </p:spPr>
        <p:txBody>
          <a:bodyPr anchor="t" anchorCtr="0">
            <a:noAutofit/>
          </a:bodyPr>
          <a:lstStyle>
            <a:lvl1pPr>
              <a:defRPr sz="6000">
                <a:solidFill>
                  <a:schemeClr val="tx1"/>
                </a:solidFill>
              </a:defRPr>
            </a:lvl1pPr>
          </a:lstStyle>
          <a:p>
            <a:r>
              <a:rPr lang="en-US" dirty="0"/>
              <a:t>Short Presentation Title</a:t>
            </a:r>
          </a:p>
        </p:txBody>
      </p:sp>
      <p:sp>
        <p:nvSpPr>
          <p:cNvPr id="5" name="Rectangle 4"/>
          <p:cNvSpPr/>
          <p:nvPr userDrawn="1"/>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6" name="Subtitle 2"/>
          <p:cNvSpPr>
            <a:spLocks noGrp="1"/>
          </p:cNvSpPr>
          <p:nvPr>
            <p:ph type="subTitle" idx="1" hasCustomPrompt="1"/>
          </p:nvPr>
        </p:nvSpPr>
        <p:spPr bwMode="gray">
          <a:xfrm>
            <a:off x="467999" y="1540520"/>
            <a:ext cx="10620000" cy="553998"/>
          </a:xfrm>
        </p:spPr>
        <p:txBody>
          <a:bodyPr anchor="b" anchorCtr="0">
            <a:spAutoFit/>
          </a:bodyPr>
          <a:lstStyle>
            <a:lvl1pPr marL="0" marR="0" indent="0" algn="l" defTabSz="1088776" rtl="0" eaLnBrk="1" fontAlgn="auto" latinLnBrk="0" hangingPunct="1">
              <a:lnSpc>
                <a:spcPct val="100000"/>
              </a:lnSpc>
              <a:spcBef>
                <a:spcPts val="0"/>
              </a:spcBef>
              <a:spcAft>
                <a:spcPts val="0"/>
              </a:spcAft>
              <a:buClr>
                <a:schemeClr val="accent1"/>
              </a:buClr>
              <a:buSzPct val="80000"/>
              <a:buFontTx/>
              <a:buNone/>
              <a:tabLst/>
              <a:defRPr sz="1800" b="0">
                <a:solidFill>
                  <a:sysClr val="windowText" lastClr="000000"/>
                </a:solidFill>
              </a:defRPr>
            </a:lvl1pPr>
            <a:lvl2pPr marL="544388" indent="0" algn="ctr">
              <a:buNone/>
              <a:defRPr>
                <a:solidFill>
                  <a:schemeClr val="tx1">
                    <a:tint val="75000"/>
                  </a:schemeClr>
                </a:solidFill>
              </a:defRPr>
            </a:lvl2pPr>
            <a:lvl3pPr marL="1088776" indent="0" algn="ctr">
              <a:buNone/>
              <a:defRPr>
                <a:solidFill>
                  <a:schemeClr val="tx1">
                    <a:tint val="75000"/>
                  </a:schemeClr>
                </a:solidFill>
              </a:defRPr>
            </a:lvl3pPr>
            <a:lvl4pPr marL="1633164" indent="0" algn="ctr">
              <a:buNone/>
              <a:defRPr>
                <a:solidFill>
                  <a:schemeClr val="tx1">
                    <a:tint val="75000"/>
                  </a:schemeClr>
                </a:solidFill>
              </a:defRPr>
            </a:lvl4pPr>
            <a:lvl5pPr marL="2177552" indent="0" algn="ctr">
              <a:buNone/>
              <a:defRPr>
                <a:solidFill>
                  <a:schemeClr val="tx1">
                    <a:tint val="75000"/>
                  </a:schemeClr>
                </a:solidFill>
              </a:defRPr>
            </a:lvl5pPr>
            <a:lvl6pPr marL="2721940" indent="0" algn="ctr">
              <a:buNone/>
              <a:defRPr>
                <a:solidFill>
                  <a:schemeClr val="tx1">
                    <a:tint val="75000"/>
                  </a:schemeClr>
                </a:solidFill>
              </a:defRPr>
            </a:lvl6pPr>
            <a:lvl7pPr marL="3266328" indent="0" algn="ctr">
              <a:buNone/>
              <a:defRPr>
                <a:solidFill>
                  <a:schemeClr val="tx1">
                    <a:tint val="75000"/>
                  </a:schemeClr>
                </a:solidFill>
              </a:defRPr>
            </a:lvl7pPr>
            <a:lvl8pPr marL="3810716" indent="0" algn="ctr">
              <a:buNone/>
              <a:defRPr>
                <a:solidFill>
                  <a:schemeClr val="tx1">
                    <a:tint val="75000"/>
                  </a:schemeClr>
                </a:solidFill>
              </a:defRPr>
            </a:lvl8pPr>
            <a:lvl9pPr marL="4355104" indent="0" algn="ctr">
              <a:buNone/>
              <a:defRPr>
                <a:solidFill>
                  <a:schemeClr val="tx1">
                    <a:tint val="75000"/>
                  </a:schemeClr>
                </a:solidFill>
              </a:defRPr>
            </a:lvl9pPr>
          </a:lstStyle>
          <a:p>
            <a:r>
              <a:rPr lang="en-US" dirty="0"/>
              <a:t>&lt;First Name&gt; &lt;Last name&gt;, &lt;Organization&gt; (delete if not needed)</a:t>
            </a:r>
            <a:br>
              <a:rPr lang="en-US" dirty="0"/>
            </a:br>
            <a:r>
              <a:rPr lang="en-US" dirty="0"/>
              <a:t>&lt;Month&gt; &lt;Day&gt;, &lt;Year&gt;</a:t>
            </a:r>
          </a:p>
        </p:txBody>
      </p:sp>
      <p:grpSp>
        <p:nvGrpSpPr>
          <p:cNvPr id="9" name="Gruppieren 8"/>
          <p:cNvGrpSpPr/>
          <p:nvPr userDrawn="1"/>
        </p:nvGrpSpPr>
        <p:grpSpPr>
          <a:xfrm>
            <a:off x="10518759" y="6066338"/>
            <a:ext cx="1352566" cy="470987"/>
            <a:chOff x="10518759" y="6066338"/>
            <a:chExt cx="1352566" cy="470987"/>
          </a:xfrm>
        </p:grpSpPr>
        <p:sp>
          <p:nvSpPr>
            <p:cNvPr id="10" name="Rectangle 15"/>
            <p:cNvSpPr/>
            <p:nvPr/>
          </p:nvSpPr>
          <p:spPr bwMode="gray">
            <a:xfrm>
              <a:off x="10518759" y="6088062"/>
              <a:ext cx="1352566" cy="449263"/>
            </a:xfrm>
            <a:prstGeom prst="rect">
              <a:avLst/>
            </a:prstGeom>
            <a:solidFill>
              <a:schemeClr val="bg1"/>
            </a:solidFill>
            <a:ln w="12700" cmpd="sng" algn="ctr">
              <a:no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400"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11" name="Grafik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18759" y="6066338"/>
              <a:ext cx="1288232" cy="470987"/>
            </a:xfrm>
            <a:prstGeom prst="rect">
              <a:avLst/>
            </a:prstGeom>
          </p:spPr>
        </p:pic>
      </p:grpSp>
      <p:pic>
        <p:nvPicPr>
          <p:cNvPr id="12" name="Picture 8" descr="M:\Dokumente\UCC_Partner\Logos\SAP UA Logo\SAP_University_Alliances_Logo_2013_Februar\RGB\SAP_UniversityAlliances_scrn_R_pos_stac3.png"/>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24000" y="6184900"/>
            <a:ext cx="647700" cy="352425"/>
          </a:xfrm>
          <a:prstGeom prst="rect">
            <a:avLst/>
          </a:prstGeom>
          <a:noFill/>
          <a:ln>
            <a:noFill/>
          </a:ln>
          <a:extLst/>
        </p:spPr>
      </p:pic>
    </p:spTree>
    <p:extLst>
      <p:ext uri="{BB962C8B-B14F-4D97-AF65-F5344CB8AC3E}">
        <p14:creationId xmlns:p14="http://schemas.microsoft.com/office/powerpoint/2010/main" val="429330141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7" name="Text Placeholder 2"/>
          <p:cNvSpPr>
            <a:spLocks noGrp="1"/>
          </p:cNvSpPr>
          <p:nvPr>
            <p:ph idx="12"/>
          </p:nvPr>
        </p:nvSpPr>
        <p:spPr bwMode="gray">
          <a:xfrm>
            <a:off x="6208016" y="1691079"/>
            <a:ext cx="5661184"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6" name="Text Placeholder 2"/>
          <p:cNvSpPr>
            <a:spLocks noGrp="1"/>
          </p:cNvSpPr>
          <p:nvPr>
            <p:ph idx="1"/>
          </p:nvPr>
        </p:nvSpPr>
        <p:spPr bwMode="gray">
          <a:xfrm>
            <a:off x="324000" y="1691079"/>
            <a:ext cx="5662800"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2" name="Title 1"/>
          <p:cNvSpPr>
            <a:spLocks noGrp="1"/>
          </p:cNvSpPr>
          <p:nvPr>
            <p:ph type="title" hasCustomPrompt="1"/>
          </p:nvPr>
        </p:nvSpPr>
        <p:spPr/>
        <p:txBody>
          <a:bodyPr/>
          <a:lstStyle/>
          <a:p>
            <a:r>
              <a:rPr lang="en-US" noProof="0" dirty="0"/>
              <a:t>&lt;Page title&gt;</a:t>
            </a:r>
            <a:endParaRPr lang="en-US" dirty="0"/>
          </a:p>
        </p:txBody>
      </p:sp>
    </p:spTree>
    <p:extLst>
      <p:ext uri="{BB962C8B-B14F-4D97-AF65-F5344CB8AC3E}">
        <p14:creationId xmlns:p14="http://schemas.microsoft.com/office/powerpoint/2010/main" val="1080573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9" name="Text Placeholder 2"/>
          <p:cNvSpPr>
            <a:spLocks noGrp="1"/>
          </p:cNvSpPr>
          <p:nvPr>
            <p:ph idx="14"/>
          </p:nvPr>
        </p:nvSpPr>
        <p:spPr bwMode="gray">
          <a:xfrm>
            <a:off x="8133316" y="1691079"/>
            <a:ext cx="3735883"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8" name="Text Placeholder 2"/>
          <p:cNvSpPr>
            <a:spLocks noGrp="1"/>
          </p:cNvSpPr>
          <p:nvPr>
            <p:ph idx="13"/>
          </p:nvPr>
        </p:nvSpPr>
        <p:spPr bwMode="gray">
          <a:xfrm>
            <a:off x="4228658" y="1691079"/>
            <a:ext cx="3740400"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6" name="Text Placeholder 2"/>
          <p:cNvSpPr>
            <a:spLocks noGrp="1"/>
          </p:cNvSpPr>
          <p:nvPr>
            <p:ph idx="1"/>
          </p:nvPr>
        </p:nvSpPr>
        <p:spPr bwMode="gray">
          <a:xfrm>
            <a:off x="324000" y="1691079"/>
            <a:ext cx="3740399"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2" name="Title 1"/>
          <p:cNvSpPr>
            <a:spLocks noGrp="1"/>
          </p:cNvSpPr>
          <p:nvPr>
            <p:ph type="title" hasCustomPrompt="1"/>
          </p:nvPr>
        </p:nvSpPr>
        <p:spPr>
          <a:xfrm>
            <a:off x="324000" y="324075"/>
            <a:ext cx="11545200" cy="756175"/>
          </a:xfrm>
        </p:spPr>
        <p:txBody>
          <a:bodyPr/>
          <a:lstStyle/>
          <a:p>
            <a:r>
              <a:rPr lang="en-US" noProof="0" dirty="0"/>
              <a:t>&lt;Page title&gt;</a:t>
            </a:r>
            <a:endParaRPr lang="en-US" dirty="0"/>
          </a:p>
        </p:txBody>
      </p:sp>
    </p:spTree>
    <p:extLst>
      <p:ext uri="{BB962C8B-B14F-4D97-AF65-F5344CB8AC3E}">
        <p14:creationId xmlns:p14="http://schemas.microsoft.com/office/powerpoint/2010/main" val="6800778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ext with picture right 1">
    <p:spTree>
      <p:nvGrpSpPr>
        <p:cNvPr id="1" name=""/>
        <p:cNvGrpSpPr/>
        <p:nvPr/>
      </p:nvGrpSpPr>
      <p:grpSpPr>
        <a:xfrm>
          <a:off x="0" y="0"/>
          <a:ext cx="0" cy="0"/>
          <a:chOff x="0" y="0"/>
          <a:chExt cx="0" cy="0"/>
        </a:xfrm>
      </p:grpSpPr>
      <p:sp>
        <p:nvSpPr>
          <p:cNvPr id="6" name="Text Placeholder 2"/>
          <p:cNvSpPr>
            <a:spLocks noGrp="1"/>
          </p:cNvSpPr>
          <p:nvPr>
            <p:ph idx="1"/>
          </p:nvPr>
        </p:nvSpPr>
        <p:spPr bwMode="gray">
          <a:xfrm>
            <a:off x="324000" y="1691079"/>
            <a:ext cx="7149950"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2" name="Title 1"/>
          <p:cNvSpPr>
            <a:spLocks noGrp="1"/>
          </p:cNvSpPr>
          <p:nvPr>
            <p:ph type="title" hasCustomPrompt="1"/>
          </p:nvPr>
        </p:nvSpPr>
        <p:spPr bwMode="gray"/>
        <p:txBody>
          <a:bodyPr/>
          <a:lstStyle>
            <a:lvl1pPr>
              <a:defRPr/>
            </a:lvl1pPr>
          </a:lstStyle>
          <a:p>
            <a:r>
              <a:rPr lang="en-US" noProof="0" dirty="0"/>
              <a:t>&lt;Page title&gt;</a:t>
            </a:r>
            <a:endParaRPr lang="en-US" dirty="0"/>
          </a:p>
        </p:txBody>
      </p:sp>
      <p:sp>
        <p:nvSpPr>
          <p:cNvPr id="5" name="Picture Placeholder 4"/>
          <p:cNvSpPr>
            <a:spLocks noGrp="1"/>
          </p:cNvSpPr>
          <p:nvPr>
            <p:ph type="pic" sz="quarter" idx="10"/>
          </p:nvPr>
        </p:nvSpPr>
        <p:spPr bwMode="gray">
          <a:xfrm>
            <a:off x="7639050" y="1691079"/>
            <a:ext cx="4232275" cy="4392042"/>
          </a:xfrm>
          <a:solidFill>
            <a:schemeClr val="bg1">
              <a:lumMod val="95000"/>
            </a:schemeClr>
          </a:solidFill>
        </p:spPr>
        <p:txBody>
          <a:bodyPr tIns="1543147" anchor="t" anchorCtr="0"/>
          <a:lstStyle>
            <a:lvl1pPr algn="ctr">
              <a:defRPr b="0"/>
            </a:lvl1pPr>
          </a:lstStyle>
          <a:p>
            <a:r>
              <a:rPr lang="de-DE" dirty="0"/>
              <a:t>Bild durch Klicken auf Symbol hinzufügen</a:t>
            </a:r>
            <a:endParaRPr lang="en-US" dirty="0"/>
          </a:p>
        </p:txBody>
      </p:sp>
    </p:spTree>
    <p:extLst>
      <p:ext uri="{BB962C8B-B14F-4D97-AF65-F5344CB8AC3E}">
        <p14:creationId xmlns:p14="http://schemas.microsoft.com/office/powerpoint/2010/main" val="1322696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Text with picture right 2">
    <p:spTree>
      <p:nvGrpSpPr>
        <p:cNvPr id="1" name=""/>
        <p:cNvGrpSpPr/>
        <p:nvPr/>
      </p:nvGrpSpPr>
      <p:grpSpPr>
        <a:xfrm>
          <a:off x="0" y="0"/>
          <a:ext cx="0" cy="0"/>
          <a:chOff x="0" y="0"/>
          <a:chExt cx="0" cy="0"/>
        </a:xfrm>
      </p:grpSpPr>
      <p:sp>
        <p:nvSpPr>
          <p:cNvPr id="6" name="Text Placeholder 2"/>
          <p:cNvSpPr>
            <a:spLocks noGrp="1"/>
          </p:cNvSpPr>
          <p:nvPr>
            <p:ph idx="1"/>
          </p:nvPr>
        </p:nvSpPr>
        <p:spPr bwMode="gray">
          <a:xfrm>
            <a:off x="324000" y="1691079"/>
            <a:ext cx="5662800"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2" name="Title 1"/>
          <p:cNvSpPr>
            <a:spLocks noGrp="1"/>
          </p:cNvSpPr>
          <p:nvPr>
            <p:ph type="title" hasCustomPrompt="1"/>
          </p:nvPr>
        </p:nvSpPr>
        <p:spPr bwMode="gray"/>
        <p:txBody>
          <a:bodyPr/>
          <a:lstStyle>
            <a:lvl1pPr>
              <a:defRPr/>
            </a:lvl1pPr>
          </a:lstStyle>
          <a:p>
            <a:r>
              <a:rPr lang="en-US" noProof="0" dirty="0"/>
              <a:t>&lt;Page title&gt;</a:t>
            </a:r>
            <a:endParaRPr lang="en-US" dirty="0"/>
          </a:p>
        </p:txBody>
      </p:sp>
      <p:sp>
        <p:nvSpPr>
          <p:cNvPr id="5" name="Picture Placeholder 4"/>
          <p:cNvSpPr>
            <a:spLocks noGrp="1"/>
          </p:cNvSpPr>
          <p:nvPr>
            <p:ph type="pic" sz="quarter" idx="10"/>
          </p:nvPr>
        </p:nvSpPr>
        <p:spPr bwMode="gray">
          <a:xfrm>
            <a:off x="6208016" y="1692392"/>
            <a:ext cx="5662800" cy="4393017"/>
          </a:xfrm>
          <a:solidFill>
            <a:schemeClr val="bg1">
              <a:lumMod val="95000"/>
            </a:schemeClr>
          </a:solidFill>
        </p:spPr>
        <p:txBody>
          <a:bodyPr vert="horz" lIns="0" tIns="1543147" rIns="0" bIns="0" rtlCol="0" anchor="t" anchorCtr="0">
            <a:noAutofit/>
          </a:bodyPr>
          <a:lstStyle>
            <a:lvl1pPr marL="0" indent="0" algn="ctr" defTabSz="1088776" rtl="0" eaLnBrk="1" latinLnBrk="0" hangingPunct="1">
              <a:spcBef>
                <a:spcPts val="1929"/>
              </a:spcBef>
              <a:buClr>
                <a:schemeClr val="accent1"/>
              </a:buClr>
              <a:buSzPct val="80000"/>
              <a:buFontTx/>
              <a:buNone/>
              <a:defRPr lang="de-DE" sz="2100" b="0" kern="1200" dirty="0">
                <a:solidFill>
                  <a:schemeClr val="tx1"/>
                </a:solidFill>
                <a:latin typeface="+mn-lt"/>
                <a:ea typeface="+mn-ea"/>
                <a:cs typeface="+mn-cs"/>
              </a:defRPr>
            </a:lvl1pPr>
          </a:lstStyle>
          <a:p>
            <a:r>
              <a:rPr lang="de-DE" dirty="0"/>
              <a:t>Bild durch Klicken auf Symbol hinzufügen</a:t>
            </a:r>
            <a:endParaRPr lang="en-US" dirty="0"/>
          </a:p>
        </p:txBody>
      </p:sp>
    </p:spTree>
    <p:extLst>
      <p:ext uri="{BB962C8B-B14F-4D97-AF65-F5344CB8AC3E}">
        <p14:creationId xmlns:p14="http://schemas.microsoft.com/office/powerpoint/2010/main" val="27170796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Text with picture right 3">
    <p:spTree>
      <p:nvGrpSpPr>
        <p:cNvPr id="1" name=""/>
        <p:cNvGrpSpPr/>
        <p:nvPr/>
      </p:nvGrpSpPr>
      <p:grpSpPr>
        <a:xfrm>
          <a:off x="0" y="0"/>
          <a:ext cx="0" cy="0"/>
          <a:chOff x="0" y="0"/>
          <a:chExt cx="0" cy="0"/>
        </a:xfrm>
      </p:grpSpPr>
      <p:sp>
        <p:nvSpPr>
          <p:cNvPr id="6" name="Text Placeholder 2"/>
          <p:cNvSpPr>
            <a:spLocks noGrp="1"/>
          </p:cNvSpPr>
          <p:nvPr>
            <p:ph idx="1"/>
          </p:nvPr>
        </p:nvSpPr>
        <p:spPr bwMode="gray">
          <a:xfrm>
            <a:off x="324000" y="1691079"/>
            <a:ext cx="4224188"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2" name="Title 1"/>
          <p:cNvSpPr>
            <a:spLocks noGrp="1"/>
          </p:cNvSpPr>
          <p:nvPr>
            <p:ph type="title" hasCustomPrompt="1"/>
          </p:nvPr>
        </p:nvSpPr>
        <p:spPr bwMode="gray"/>
        <p:txBody>
          <a:bodyPr/>
          <a:lstStyle>
            <a:lvl1pPr>
              <a:defRPr/>
            </a:lvl1pPr>
          </a:lstStyle>
          <a:p>
            <a:r>
              <a:rPr lang="en-US" noProof="0" dirty="0"/>
              <a:t>&lt;Page title&gt;</a:t>
            </a:r>
            <a:endParaRPr lang="en-US" dirty="0"/>
          </a:p>
        </p:txBody>
      </p:sp>
      <p:sp>
        <p:nvSpPr>
          <p:cNvPr id="5" name="Picture Placeholder 4"/>
          <p:cNvSpPr>
            <a:spLocks noGrp="1"/>
          </p:cNvSpPr>
          <p:nvPr>
            <p:ph type="pic" sz="quarter" idx="10"/>
          </p:nvPr>
        </p:nvSpPr>
        <p:spPr bwMode="gray">
          <a:xfrm>
            <a:off x="4706938" y="1692392"/>
            <a:ext cx="7164387" cy="4393017"/>
          </a:xfrm>
          <a:solidFill>
            <a:schemeClr val="bg1">
              <a:lumMod val="95000"/>
            </a:schemeClr>
          </a:solidFill>
        </p:spPr>
        <p:txBody>
          <a:bodyPr vert="horz" lIns="0" tIns="1543147" rIns="0" bIns="0" rtlCol="0" anchor="t" anchorCtr="0">
            <a:noAutofit/>
          </a:bodyPr>
          <a:lstStyle>
            <a:lvl1pPr marL="0" indent="0" algn="ctr" defTabSz="1088776" rtl="0" eaLnBrk="1" latinLnBrk="0" hangingPunct="1">
              <a:spcBef>
                <a:spcPts val="1929"/>
              </a:spcBef>
              <a:buClr>
                <a:schemeClr val="accent1"/>
              </a:buClr>
              <a:buSzPct val="80000"/>
              <a:buFontTx/>
              <a:buNone/>
              <a:defRPr lang="de-DE" sz="2100" b="0" kern="1200" dirty="0">
                <a:solidFill>
                  <a:schemeClr val="tx1"/>
                </a:solidFill>
                <a:latin typeface="+mn-lt"/>
                <a:ea typeface="+mn-ea"/>
                <a:cs typeface="+mn-cs"/>
              </a:defRPr>
            </a:lvl1pPr>
          </a:lstStyle>
          <a:p>
            <a:r>
              <a:rPr lang="de-DE" dirty="0"/>
              <a:t>Bild durch Klicken auf Symbol hinzufügen</a:t>
            </a:r>
            <a:endParaRPr lang="en-US" dirty="0"/>
          </a:p>
        </p:txBody>
      </p:sp>
    </p:spTree>
    <p:extLst>
      <p:ext uri="{BB962C8B-B14F-4D97-AF65-F5344CB8AC3E}">
        <p14:creationId xmlns:p14="http://schemas.microsoft.com/office/powerpoint/2010/main" val="2525883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picture: 2 columns">
    <p:spTree>
      <p:nvGrpSpPr>
        <p:cNvPr id="1" name=""/>
        <p:cNvGrpSpPr/>
        <p:nvPr/>
      </p:nvGrpSpPr>
      <p:grpSpPr>
        <a:xfrm>
          <a:off x="0" y="0"/>
          <a:ext cx="0" cy="0"/>
          <a:chOff x="0" y="0"/>
          <a:chExt cx="0" cy="0"/>
        </a:xfrm>
      </p:grpSpPr>
      <p:sp>
        <p:nvSpPr>
          <p:cNvPr id="8" name="Text Placeholder 2"/>
          <p:cNvSpPr>
            <a:spLocks noGrp="1"/>
          </p:cNvSpPr>
          <p:nvPr>
            <p:ph idx="17"/>
          </p:nvPr>
        </p:nvSpPr>
        <p:spPr bwMode="gray">
          <a:xfrm>
            <a:off x="6208016" y="1691079"/>
            <a:ext cx="5661184" cy="1721199"/>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7" name="Text Placeholder 2"/>
          <p:cNvSpPr>
            <a:spLocks noGrp="1"/>
          </p:cNvSpPr>
          <p:nvPr>
            <p:ph idx="1"/>
          </p:nvPr>
        </p:nvSpPr>
        <p:spPr bwMode="gray">
          <a:xfrm>
            <a:off x="324000" y="1691079"/>
            <a:ext cx="5662800" cy="1721199"/>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2" name="Title 1"/>
          <p:cNvSpPr>
            <a:spLocks noGrp="1"/>
          </p:cNvSpPr>
          <p:nvPr>
            <p:ph type="title" hasCustomPrompt="1"/>
          </p:nvPr>
        </p:nvSpPr>
        <p:spPr/>
        <p:txBody>
          <a:bodyPr/>
          <a:lstStyle/>
          <a:p>
            <a:r>
              <a:rPr lang="en-US" noProof="0" dirty="0"/>
              <a:t>&lt;Page title&gt;</a:t>
            </a:r>
            <a:endParaRPr lang="en-US" dirty="0"/>
          </a:p>
        </p:txBody>
      </p:sp>
      <p:sp>
        <p:nvSpPr>
          <p:cNvPr id="9" name="Picture Placeholder 4"/>
          <p:cNvSpPr>
            <a:spLocks noGrp="1"/>
          </p:cNvSpPr>
          <p:nvPr>
            <p:ph type="pic" sz="quarter" idx="15"/>
          </p:nvPr>
        </p:nvSpPr>
        <p:spPr bwMode="gray">
          <a:xfrm>
            <a:off x="324000" y="3574318"/>
            <a:ext cx="5662800" cy="2508804"/>
          </a:xfrm>
          <a:solidFill>
            <a:schemeClr val="bg1">
              <a:lumMod val="95000"/>
            </a:schemeClr>
          </a:solidFill>
        </p:spPr>
        <p:txBody>
          <a:bodyPr tIns="600113" anchor="t" anchorCtr="0"/>
          <a:lstStyle>
            <a:lvl1pPr algn="ctr">
              <a:defRPr b="0"/>
            </a:lvl1pPr>
          </a:lstStyle>
          <a:p>
            <a:r>
              <a:rPr lang="de-DE" dirty="0"/>
              <a:t>Bild durch Klicken auf Symbol hinzufügen</a:t>
            </a:r>
            <a:endParaRPr lang="en-US" dirty="0"/>
          </a:p>
        </p:txBody>
      </p:sp>
      <p:sp>
        <p:nvSpPr>
          <p:cNvPr id="11" name="Picture Placeholder 4"/>
          <p:cNvSpPr>
            <a:spLocks noGrp="1"/>
          </p:cNvSpPr>
          <p:nvPr>
            <p:ph type="pic" sz="quarter" idx="16"/>
          </p:nvPr>
        </p:nvSpPr>
        <p:spPr bwMode="gray">
          <a:xfrm>
            <a:off x="6208016" y="3574318"/>
            <a:ext cx="5662800" cy="2508804"/>
          </a:xfrm>
          <a:solidFill>
            <a:schemeClr val="bg1">
              <a:lumMod val="95000"/>
            </a:schemeClr>
          </a:solidFill>
        </p:spPr>
        <p:txBody>
          <a:bodyPr tIns="600113" anchor="t" anchorCtr="0"/>
          <a:lstStyle>
            <a:lvl1pPr algn="ctr">
              <a:defRPr b="0"/>
            </a:lvl1pPr>
          </a:lstStyle>
          <a:p>
            <a:r>
              <a:rPr lang="de-DE" dirty="0"/>
              <a:t>Bild durch Klicken auf Symbol hinzufügen</a:t>
            </a:r>
            <a:endParaRPr lang="en-US" dirty="0"/>
          </a:p>
        </p:txBody>
      </p:sp>
    </p:spTree>
    <p:extLst>
      <p:ext uri="{BB962C8B-B14F-4D97-AF65-F5344CB8AC3E}">
        <p14:creationId xmlns:p14="http://schemas.microsoft.com/office/powerpoint/2010/main" val="27202932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act / Thank You">
    <p:bg bwMode="gray">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437" y="478741"/>
            <a:ext cx="1833518" cy="907200"/>
          </a:xfrm>
          <a:prstGeom prst="rect">
            <a:avLst/>
          </a:prstGeom>
        </p:spPr>
      </p:pic>
      <p:sp>
        <p:nvSpPr>
          <p:cNvPr id="8" name="Textfeld 7"/>
          <p:cNvSpPr txBox="1"/>
          <p:nvPr userDrawn="1"/>
        </p:nvSpPr>
        <p:spPr>
          <a:xfrm>
            <a:off x="324000" y="2061275"/>
            <a:ext cx="11545200" cy="923330"/>
          </a:xfrm>
          <a:prstGeom prst="rect">
            <a:avLst/>
          </a:prstGeom>
          <a:noFill/>
        </p:spPr>
        <p:txBody>
          <a:bodyPr wrap="square" lIns="0" tIns="0" rIns="0" bIns="0" rtlCol="0">
            <a:spAutoFit/>
          </a:bodyPr>
          <a:lstStyle/>
          <a:p>
            <a:pPr algn="ctr" fontAlgn="base">
              <a:spcBef>
                <a:spcPts val="600"/>
              </a:spcBef>
              <a:spcAft>
                <a:spcPct val="0"/>
              </a:spcAft>
              <a:buClr>
                <a:srgbClr val="F0AB00"/>
              </a:buClr>
              <a:buSzPct val="80000"/>
            </a:pPr>
            <a:r>
              <a:rPr lang="en-US" sz="6000" noProof="0" dirty="0"/>
              <a:t>Thank</a:t>
            </a:r>
            <a:r>
              <a:rPr lang="en-US" sz="6000" baseline="0" noProof="0" dirty="0"/>
              <a:t> you</a:t>
            </a:r>
            <a:r>
              <a:rPr lang="en-US" sz="6000" noProof="0" dirty="0"/>
              <a:t>!</a:t>
            </a:r>
            <a:endParaRPr lang="en-US" sz="6000" kern="0" noProof="0" dirty="0">
              <a:ea typeface="Arial Unicode MS" pitchFamily="34" charset="-128"/>
              <a:cs typeface="Arial Unicode MS" pitchFamily="34" charset="-128"/>
            </a:endParaRPr>
          </a:p>
        </p:txBody>
      </p:sp>
      <p:sp>
        <p:nvSpPr>
          <p:cNvPr id="9" name="Textplatzhalter 5"/>
          <p:cNvSpPr>
            <a:spLocks noGrp="1"/>
          </p:cNvSpPr>
          <p:nvPr>
            <p:ph type="body" sz="quarter" idx="10" hasCustomPrompt="1"/>
          </p:nvPr>
        </p:nvSpPr>
        <p:spPr>
          <a:xfrm>
            <a:off x="3925792" y="3659939"/>
            <a:ext cx="4341615" cy="2141713"/>
          </a:xfrm>
          <a:noFill/>
          <a:ln>
            <a:solidFill>
              <a:schemeClr val="accent1"/>
            </a:solidFill>
          </a:ln>
        </p:spPr>
        <p:txBody>
          <a:bodyPr lIns="108000" tIns="108000" rIns="108000" bIns="108000"/>
          <a:lstStyle>
            <a:lvl1pPr marL="0" indent="0" fontAlgn="base">
              <a:spcBef>
                <a:spcPts val="600"/>
              </a:spcBef>
              <a:spcAft>
                <a:spcPct val="0"/>
              </a:spcAft>
              <a:buClr>
                <a:srgbClr val="F0AB00"/>
              </a:buClr>
              <a:buSzPct val="80000"/>
              <a:buNone/>
              <a:defRPr sz="2400" b="1" baseline="0">
                <a:solidFill>
                  <a:schemeClr val="tx1"/>
                </a:solidFill>
              </a:defRPr>
            </a:lvl1pPr>
            <a:lvl2pPr marL="201600" indent="0">
              <a:buNone/>
              <a:defRPr/>
            </a:lvl2pPr>
            <a:lvl3pPr marL="324000" indent="0">
              <a:buNone/>
              <a:defRPr/>
            </a:lvl3pPr>
            <a:lvl4pPr marL="504000" indent="0">
              <a:buNone/>
              <a:defRPr/>
            </a:lvl4pPr>
            <a:lvl5pPr marL="361338" indent="0">
              <a:buNone/>
              <a:defRPr/>
            </a:lvl5pPr>
          </a:lstStyle>
          <a:p>
            <a:pPr lvl="0"/>
            <a:r>
              <a:rPr lang="en-US" noProof="0" dirty="0"/>
              <a:t>Contact</a:t>
            </a:r>
          </a:p>
          <a:p>
            <a:pPr lvl="0"/>
            <a:endParaRPr lang="en-US" noProof="0" dirty="0"/>
          </a:p>
          <a:p>
            <a:pPr fontAlgn="base">
              <a:spcBef>
                <a:spcPts val="600"/>
              </a:spcBef>
              <a:spcAft>
                <a:spcPct val="0"/>
              </a:spcAft>
              <a:buClr>
                <a:srgbClr val="F0AB00"/>
              </a:buClr>
              <a:buSzPct val="80000"/>
            </a:pPr>
            <a:r>
              <a:rPr lang="en-US" sz="1400" kern="0" noProof="0" dirty="0">
                <a:ea typeface="Arial Unicode MS" pitchFamily="34" charset="-128"/>
                <a:cs typeface="Arial Unicode MS" pitchFamily="34" charset="-128"/>
              </a:rPr>
              <a:t> &lt;First name&gt; &lt;Last name&gt;</a:t>
            </a:r>
          </a:p>
          <a:p>
            <a:pPr fontAlgn="base">
              <a:spcBef>
                <a:spcPts val="600"/>
              </a:spcBef>
              <a:spcAft>
                <a:spcPct val="0"/>
              </a:spcAft>
              <a:buClr>
                <a:srgbClr val="F0AB00"/>
              </a:buClr>
              <a:buSzPct val="80000"/>
            </a:pPr>
            <a:r>
              <a:rPr lang="en-US" sz="1400" kern="0" baseline="0" noProof="0" dirty="0">
                <a:ea typeface="Arial Unicode MS" pitchFamily="34" charset="-128"/>
                <a:cs typeface="Arial Unicode MS" pitchFamily="34" charset="-128"/>
              </a:rPr>
              <a:t> &lt;Position, Organization&gt;</a:t>
            </a:r>
          </a:p>
          <a:p>
            <a:pPr fontAlgn="base">
              <a:spcBef>
                <a:spcPts val="600"/>
              </a:spcBef>
              <a:spcAft>
                <a:spcPct val="0"/>
              </a:spcAft>
              <a:buClr>
                <a:srgbClr val="F0AB00"/>
              </a:buClr>
              <a:buSzPct val="80000"/>
            </a:pPr>
            <a:r>
              <a:rPr lang="en-US" sz="1400" kern="0" baseline="0" noProof="0" dirty="0">
                <a:ea typeface="Arial Unicode MS" pitchFamily="34" charset="-128"/>
                <a:cs typeface="Arial Unicode MS" pitchFamily="34" charset="-128"/>
              </a:rPr>
              <a:t> &lt;Contact information&gt;</a:t>
            </a:r>
            <a:endParaRPr lang="en-US" sz="1800" kern="0" noProof="0" dirty="0">
              <a:ea typeface="Arial Unicode MS" pitchFamily="34" charset="-128"/>
              <a:cs typeface="Arial Unicode MS" pitchFamily="34" charset="-128"/>
            </a:endParaRPr>
          </a:p>
          <a:p>
            <a:pPr lvl="0"/>
            <a:endParaRPr lang="en-US" noProof="0" dirty="0"/>
          </a:p>
        </p:txBody>
      </p:sp>
    </p:spTree>
    <p:extLst>
      <p:ext uri="{BB962C8B-B14F-4D97-AF65-F5344CB8AC3E}">
        <p14:creationId xmlns:p14="http://schemas.microsoft.com/office/powerpoint/2010/main" val="1204744678"/>
      </p:ext>
    </p:extLst>
  </p:cSld>
  <p:clrMapOvr>
    <a:overrideClrMapping bg1="lt1" tx1="dk1" bg2="lt2" tx2="dk2" accent1="accent1" accent2="accent2" accent3="accent3" accent4="accent4" accent5="accent5" accent6="accent6" hlink="hlink" folHlink="folHlink"/>
  </p:clrMapOvr>
  <p:hf sldNum="0" hdr="0" ftr="0" dt="0"/>
  <p:extLst mod="1">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uthors">
    <p:spTree>
      <p:nvGrpSpPr>
        <p:cNvPr id="1" name=""/>
        <p:cNvGrpSpPr/>
        <p:nvPr/>
      </p:nvGrpSpPr>
      <p:grpSpPr>
        <a:xfrm>
          <a:off x="0" y="0"/>
          <a:ext cx="0" cy="0"/>
          <a:chOff x="0" y="0"/>
          <a:chExt cx="0" cy="0"/>
        </a:xfrm>
      </p:grpSpPr>
      <p:sp>
        <p:nvSpPr>
          <p:cNvPr id="6" name="Text Placeholder 2"/>
          <p:cNvSpPr>
            <a:spLocks noGrp="1"/>
          </p:cNvSpPr>
          <p:nvPr>
            <p:ph idx="1"/>
          </p:nvPr>
        </p:nvSpPr>
        <p:spPr bwMode="gray">
          <a:xfrm>
            <a:off x="324000" y="1691079"/>
            <a:ext cx="11545200"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5" name="Textfeld 4"/>
          <p:cNvSpPr txBox="1"/>
          <p:nvPr userDrawn="1"/>
        </p:nvSpPr>
        <p:spPr>
          <a:xfrm>
            <a:off x="324000" y="324000"/>
            <a:ext cx="11545200" cy="759600"/>
          </a:xfrm>
          <a:prstGeom prst="rect">
            <a:avLst/>
          </a:prstGeom>
          <a:noFill/>
        </p:spPr>
        <p:txBody>
          <a:bodyPr wrap="square" lIns="0" tIns="0" rIns="0" bIns="0" rtlCol="0" anchor="ctr" anchorCtr="0">
            <a:noAutofit/>
          </a:bodyPr>
          <a:lstStyle/>
          <a:p>
            <a:pPr fontAlgn="base">
              <a:spcBef>
                <a:spcPts val="600"/>
              </a:spcBef>
              <a:spcAft>
                <a:spcPct val="0"/>
              </a:spcAft>
              <a:buClr>
                <a:srgbClr val="F0AB00"/>
              </a:buClr>
              <a:buSzPct val="80000"/>
            </a:pPr>
            <a:r>
              <a:rPr lang="en-US" sz="2400" b="1" kern="0" noProof="0" dirty="0">
                <a:solidFill>
                  <a:schemeClr val="accent2"/>
                </a:solidFill>
                <a:latin typeface="+mj-lt"/>
                <a:ea typeface="Arial Unicode MS" pitchFamily="34" charset="-128"/>
                <a:cs typeface="Arial Unicode MS" pitchFamily="34" charset="-128"/>
              </a:rPr>
              <a:t>Authors</a:t>
            </a:r>
          </a:p>
        </p:txBody>
      </p:sp>
    </p:spTree>
    <p:extLst>
      <p:ext uri="{BB962C8B-B14F-4D97-AF65-F5344CB8AC3E}">
        <p14:creationId xmlns:p14="http://schemas.microsoft.com/office/powerpoint/2010/main" val="1787256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ources">
    <p:spTree>
      <p:nvGrpSpPr>
        <p:cNvPr id="1" name=""/>
        <p:cNvGrpSpPr/>
        <p:nvPr/>
      </p:nvGrpSpPr>
      <p:grpSpPr>
        <a:xfrm>
          <a:off x="0" y="0"/>
          <a:ext cx="0" cy="0"/>
          <a:chOff x="0" y="0"/>
          <a:chExt cx="0" cy="0"/>
        </a:xfrm>
      </p:grpSpPr>
      <p:sp>
        <p:nvSpPr>
          <p:cNvPr id="6" name="Text Placeholder 2"/>
          <p:cNvSpPr>
            <a:spLocks noGrp="1"/>
          </p:cNvSpPr>
          <p:nvPr>
            <p:ph idx="1" hasCustomPrompt="1"/>
          </p:nvPr>
        </p:nvSpPr>
        <p:spPr bwMode="gray">
          <a:xfrm>
            <a:off x="324000" y="1691079"/>
            <a:ext cx="11545200" cy="4392042"/>
          </a:xfrm>
          <a:prstGeom prst="rect">
            <a:avLst/>
          </a:prstGeom>
        </p:spPr>
        <p:txBody>
          <a:bodyPr vert="horz" lIns="0" tIns="0" rIns="0" bIns="0" rtlCol="0">
            <a:noAutofit/>
          </a:bodyPr>
          <a:lstStyle>
            <a:lvl1pPr>
              <a:buClr>
                <a:schemeClr val="bg1">
                  <a:lumMod val="65000"/>
                </a:schemeClr>
              </a:buClr>
              <a:defRPr sz="1600">
                <a:solidFill>
                  <a:schemeClr val="bg1">
                    <a:lumMod val="65000"/>
                  </a:schemeClr>
                </a:solidFill>
              </a:defRPr>
            </a:lvl1pPr>
          </a:lstStyle>
          <a:p>
            <a:pPr lvl="0"/>
            <a:r>
              <a:rPr lang="en-US" noProof="0" dirty="0"/>
              <a:t>&lt;level 1&gt;</a:t>
            </a:r>
          </a:p>
        </p:txBody>
      </p:sp>
      <p:sp>
        <p:nvSpPr>
          <p:cNvPr id="5" name="Textfeld 4"/>
          <p:cNvSpPr txBox="1"/>
          <p:nvPr userDrawn="1"/>
        </p:nvSpPr>
        <p:spPr>
          <a:xfrm>
            <a:off x="324000" y="324000"/>
            <a:ext cx="11545200" cy="759600"/>
          </a:xfrm>
          <a:prstGeom prst="rect">
            <a:avLst/>
          </a:prstGeom>
          <a:noFill/>
        </p:spPr>
        <p:txBody>
          <a:bodyPr wrap="square" lIns="0" tIns="0" rIns="0" bIns="0" rtlCol="0" anchor="ctr" anchorCtr="0">
            <a:noAutofit/>
          </a:bodyPr>
          <a:lstStyle/>
          <a:p>
            <a:pPr fontAlgn="base">
              <a:spcBef>
                <a:spcPts val="600"/>
              </a:spcBef>
              <a:spcAft>
                <a:spcPct val="0"/>
              </a:spcAft>
              <a:buClr>
                <a:srgbClr val="F0AB00"/>
              </a:buClr>
              <a:buSzPct val="80000"/>
            </a:pPr>
            <a:r>
              <a:rPr lang="en-US" sz="2400" b="1" kern="0" noProof="0" dirty="0">
                <a:solidFill>
                  <a:schemeClr val="accent2"/>
                </a:solidFill>
                <a:latin typeface="+mj-lt"/>
                <a:ea typeface="Arial Unicode MS" pitchFamily="34" charset="-128"/>
                <a:cs typeface="Arial Unicode MS" pitchFamily="34" charset="-128"/>
              </a:rPr>
              <a:t>Sources</a:t>
            </a:r>
          </a:p>
        </p:txBody>
      </p:sp>
    </p:spTree>
    <p:extLst>
      <p:ext uri="{BB962C8B-B14F-4D97-AF65-F5344CB8AC3E}">
        <p14:creationId xmlns:p14="http://schemas.microsoft.com/office/powerpoint/2010/main" val="38798839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Curriculum information">
    <p:spTree>
      <p:nvGrpSpPr>
        <p:cNvPr id="1" name=""/>
        <p:cNvGrpSpPr/>
        <p:nvPr/>
      </p:nvGrpSpPr>
      <p:grpSpPr>
        <a:xfrm>
          <a:off x="0" y="0"/>
          <a:ext cx="0" cy="0"/>
          <a:chOff x="0" y="0"/>
          <a:chExt cx="0" cy="0"/>
        </a:xfrm>
      </p:grpSpPr>
      <p:sp>
        <p:nvSpPr>
          <p:cNvPr id="5" name="Textfeld 4"/>
          <p:cNvSpPr txBox="1"/>
          <p:nvPr userDrawn="1"/>
        </p:nvSpPr>
        <p:spPr>
          <a:xfrm>
            <a:off x="324000" y="324000"/>
            <a:ext cx="11545200" cy="759600"/>
          </a:xfrm>
          <a:prstGeom prst="rect">
            <a:avLst/>
          </a:prstGeom>
          <a:noFill/>
        </p:spPr>
        <p:txBody>
          <a:bodyPr wrap="square" lIns="0" tIns="0" rIns="0" bIns="0" rtlCol="0" anchor="ctr" anchorCtr="0">
            <a:noAutofit/>
          </a:bodyPr>
          <a:lstStyle/>
          <a:p>
            <a:pPr fontAlgn="base">
              <a:spcBef>
                <a:spcPts val="600"/>
              </a:spcBef>
              <a:spcAft>
                <a:spcPct val="0"/>
              </a:spcAft>
              <a:buClr>
                <a:srgbClr val="F0AB00"/>
              </a:buClr>
              <a:buSzPct val="80000"/>
            </a:pPr>
            <a:r>
              <a:rPr lang="en-US" sz="2400" b="1" kern="0" noProof="0" dirty="0">
                <a:solidFill>
                  <a:schemeClr val="accent2"/>
                </a:solidFill>
                <a:latin typeface="Arial"/>
                <a:ea typeface="Arial Unicode MS" pitchFamily="34" charset="-128"/>
                <a:cs typeface="Arial Unicode MS" pitchFamily="34" charset="-128"/>
              </a:rPr>
              <a:t>Teaching material - Information</a:t>
            </a:r>
          </a:p>
        </p:txBody>
      </p:sp>
      <p:sp>
        <p:nvSpPr>
          <p:cNvPr id="6" name="Textplatzhalter 21"/>
          <p:cNvSpPr>
            <a:spLocks noGrp="1"/>
          </p:cNvSpPr>
          <p:nvPr>
            <p:ph type="body" sz="quarter" idx="15" hasCustomPrompt="1"/>
          </p:nvPr>
        </p:nvSpPr>
        <p:spPr>
          <a:xfrm>
            <a:off x="2038856" y="2624439"/>
            <a:ext cx="9830344" cy="362391"/>
          </a:xfrm>
          <a:prstGeom prst="rect">
            <a:avLst/>
          </a:prstGeom>
        </p:spPr>
        <p:txBody>
          <a:bodyPr anchor="t" anchorCtr="0"/>
          <a:lstStyle>
            <a:lvl1pPr marL="266400" indent="-194400">
              <a:lnSpc>
                <a:spcPct val="100000"/>
              </a:lnSpc>
              <a:spcBef>
                <a:spcPts val="0"/>
              </a:spcBef>
              <a:spcAft>
                <a:spcPts val="0"/>
              </a:spcAft>
              <a:buClr>
                <a:schemeClr val="bg1">
                  <a:lumMod val="65000"/>
                </a:schemeClr>
              </a:buClr>
              <a:buSzPct val="100000"/>
              <a:buFont typeface="Wingdings" panose="05000000000000000000" pitchFamily="2" charset="2"/>
              <a:buChar char="§"/>
              <a:defRPr sz="18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de-DE" noProof="0" dirty="0"/>
              <a:t>&lt;3.1 (</a:t>
            </a:r>
            <a:r>
              <a:rPr lang="de-DE" noProof="0" dirty="0" err="1"/>
              <a:t>July</a:t>
            </a:r>
            <a:r>
              <a:rPr lang="de-DE" noProof="0" dirty="0"/>
              <a:t> 2017)&gt;</a:t>
            </a:r>
          </a:p>
        </p:txBody>
      </p:sp>
      <p:grpSp>
        <p:nvGrpSpPr>
          <p:cNvPr id="7" name="Gruppieren 6"/>
          <p:cNvGrpSpPr/>
          <p:nvPr userDrawn="1"/>
        </p:nvGrpSpPr>
        <p:grpSpPr>
          <a:xfrm>
            <a:off x="1951753" y="1927906"/>
            <a:ext cx="9917447" cy="500901"/>
            <a:chOff x="1108399" y="1396713"/>
            <a:chExt cx="7030682" cy="404566"/>
          </a:xfrm>
        </p:grpSpPr>
        <p:sp>
          <p:nvSpPr>
            <p:cNvPr id="8" name="Rectangle 10"/>
            <p:cNvSpPr/>
            <p:nvPr userDrawn="1"/>
          </p:nvSpPr>
          <p:spPr>
            <a:xfrm>
              <a:off x="1108399" y="1396713"/>
              <a:ext cx="3835401" cy="298157"/>
            </a:xfrm>
            <a:prstGeom prst="rect">
              <a:avLst/>
            </a:prstGeom>
          </p:spPr>
          <p:txBody>
            <a:bodyPr wrap="square" lIns="91302" tIns="45630" rIns="91302" bIns="45630">
              <a:spAutoFit/>
            </a:bodyPr>
            <a:lstStyle/>
            <a:p>
              <a:r>
                <a:rPr lang="en-US" sz="1800" b="1" kern="1200" noProof="0" dirty="0">
                  <a:solidFill>
                    <a:schemeClr val="tx1"/>
                  </a:solidFill>
                  <a:latin typeface="Arial"/>
                  <a:ea typeface="+mn-ea"/>
                  <a:cs typeface="+mn-cs"/>
                </a:rPr>
                <a:t>Teaching</a:t>
              </a:r>
              <a:r>
                <a:rPr lang="en-US" sz="1800" b="1" kern="1200" baseline="0" noProof="0" dirty="0">
                  <a:solidFill>
                    <a:schemeClr val="tx1"/>
                  </a:solidFill>
                  <a:latin typeface="Arial"/>
                  <a:ea typeface="+mn-ea"/>
                  <a:cs typeface="+mn-cs"/>
                </a:rPr>
                <a:t> </a:t>
              </a:r>
              <a:r>
                <a:rPr lang="en-US" sz="1800" b="1" kern="1200" noProof="0" dirty="0">
                  <a:solidFill>
                    <a:schemeClr val="tx1"/>
                  </a:solidFill>
                  <a:latin typeface="Arial"/>
                  <a:ea typeface="+mn-ea"/>
                  <a:cs typeface="+mn-cs"/>
                </a:rPr>
                <a:t>material </a:t>
              </a:r>
              <a:r>
                <a:rPr lang="en-US" sz="1800" b="1" kern="1200" baseline="0" noProof="0" dirty="0">
                  <a:solidFill>
                    <a:schemeClr val="tx1"/>
                  </a:solidFill>
                  <a:latin typeface="Arial"/>
                  <a:ea typeface="+mn-ea"/>
                  <a:cs typeface="+mn-cs"/>
                </a:rPr>
                <a:t>- Version</a:t>
              </a:r>
              <a:endParaRPr lang="en-US" sz="1200" b="1" kern="1200" noProof="0" dirty="0">
                <a:solidFill>
                  <a:schemeClr val="tx1"/>
                </a:solidFill>
                <a:latin typeface="Arial"/>
                <a:ea typeface="+mn-ea"/>
                <a:cs typeface="+mn-cs"/>
              </a:endParaRPr>
            </a:p>
          </p:txBody>
        </p:sp>
        <p:cxnSp>
          <p:nvCxnSpPr>
            <p:cNvPr id="9" name="Straight Connector 12"/>
            <p:cNvCxnSpPr/>
            <p:nvPr userDrawn="1"/>
          </p:nvCxnSpPr>
          <p:spPr>
            <a:xfrm flipV="1">
              <a:off x="1197563" y="1776441"/>
              <a:ext cx="6941518" cy="24838"/>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0" name="Gruppieren 9"/>
          <p:cNvGrpSpPr/>
          <p:nvPr userDrawn="1"/>
        </p:nvGrpSpPr>
        <p:grpSpPr>
          <a:xfrm>
            <a:off x="324000" y="1499007"/>
            <a:ext cx="1299974" cy="1299976"/>
            <a:chOff x="352676" y="1326706"/>
            <a:chExt cx="765542" cy="765543"/>
          </a:xfrm>
        </p:grpSpPr>
        <p:sp>
          <p:nvSpPr>
            <p:cNvPr id="11" name="Donut 11"/>
            <p:cNvSpPr/>
            <p:nvPr userDrawn="1"/>
          </p:nvSpPr>
          <p:spPr bwMode="gray">
            <a:xfrm>
              <a:off x="352676" y="1326706"/>
              <a:ext cx="765542" cy="765543"/>
            </a:xfrm>
            <a:prstGeom prst="donut">
              <a:avLst>
                <a:gd name="adj" fmla="val 5979"/>
              </a:avLst>
            </a:prstGeom>
            <a:solidFill>
              <a:schemeClr val="accent1"/>
            </a:solidFill>
            <a:ln w="6350" algn="ctr">
              <a:solidFill>
                <a:schemeClr val="accent1"/>
              </a:solidFill>
              <a:miter lim="800000"/>
              <a:headEnd/>
              <a:tailEnd/>
            </a:ln>
          </p:spPr>
          <p:txBody>
            <a:bodyPr lIns="89863" tIns="71908" rIns="89863" bIns="71908" rtlCol="0" anchor="ctr"/>
            <a:lstStyle/>
            <a:p>
              <a:pPr algn="ctr" defTabSz="913003" fontAlgn="base">
                <a:spcBef>
                  <a:spcPct val="50000"/>
                </a:spcBef>
                <a:spcAft>
                  <a:spcPct val="0"/>
                </a:spcAft>
                <a:buClr>
                  <a:srgbClr val="F0AB00"/>
                </a:buClr>
                <a:buSzPct val="80000"/>
              </a:pPr>
              <a:endParaRPr lang="de-DE" sz="2000" kern="0" dirty="0">
                <a:ea typeface="Arial Unicode MS" pitchFamily="34" charset="-128"/>
                <a:cs typeface="Arial Unicode MS" pitchFamily="34" charset="-128"/>
              </a:endParaRPr>
            </a:p>
          </p:txBody>
        </p:sp>
        <p:grpSp>
          <p:nvGrpSpPr>
            <p:cNvPr id="12" name="Gruppieren 11"/>
            <p:cNvGrpSpPr/>
            <p:nvPr userDrawn="1"/>
          </p:nvGrpSpPr>
          <p:grpSpPr>
            <a:xfrm>
              <a:off x="545702" y="1435466"/>
              <a:ext cx="403112" cy="511295"/>
              <a:chOff x="7057115" y="1361724"/>
              <a:chExt cx="403112" cy="511295"/>
            </a:xfrm>
          </p:grpSpPr>
          <p:sp>
            <p:nvSpPr>
              <p:cNvPr id="13" name="Gefaltete Ecke 12"/>
              <p:cNvSpPr/>
              <p:nvPr/>
            </p:nvSpPr>
            <p:spPr bwMode="gray">
              <a:xfrm rot="10800000" flipH="1">
                <a:off x="7150511" y="1361724"/>
                <a:ext cx="309716" cy="420330"/>
              </a:xfrm>
              <a:prstGeom prst="foldedCorner">
                <a:avLst>
                  <a:gd name="adj" fmla="val 38333"/>
                </a:avLst>
              </a:prstGeom>
              <a:solidFill>
                <a:schemeClr val="tx1">
                  <a:lumMod val="65000"/>
                  <a:lumOff val="35000"/>
                </a:schemeClr>
              </a:solidFill>
              <a:ln w="635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dirty="0">
                  <a:ln>
                    <a:noFill/>
                  </a:ln>
                  <a:effectLst/>
                  <a:uLnTx/>
                  <a:uFillTx/>
                  <a:ea typeface="Arial Unicode MS" pitchFamily="34" charset="-128"/>
                  <a:cs typeface="Arial Unicode MS" pitchFamily="34" charset="-128"/>
                </a:endParaRPr>
              </a:p>
            </p:txBody>
          </p:sp>
          <p:sp>
            <p:nvSpPr>
              <p:cNvPr id="14" name="Gefaltete Ecke 13"/>
              <p:cNvSpPr/>
              <p:nvPr/>
            </p:nvSpPr>
            <p:spPr bwMode="gray">
              <a:xfrm rot="10800000" flipH="1">
                <a:off x="7103823" y="1410891"/>
                <a:ext cx="309716" cy="420330"/>
              </a:xfrm>
              <a:prstGeom prst="foldedCorner">
                <a:avLst>
                  <a:gd name="adj" fmla="val 38333"/>
                </a:avLst>
              </a:prstGeom>
              <a:solidFill>
                <a:schemeClr val="tx1">
                  <a:lumMod val="65000"/>
                  <a:lumOff val="35000"/>
                </a:schemeClr>
              </a:solidFill>
              <a:ln w="635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dirty="0">
                  <a:ln>
                    <a:noFill/>
                  </a:ln>
                  <a:effectLst/>
                  <a:uLnTx/>
                  <a:uFillTx/>
                  <a:ea typeface="Arial Unicode MS" pitchFamily="34" charset="-128"/>
                  <a:cs typeface="Arial Unicode MS" pitchFamily="34" charset="-128"/>
                </a:endParaRPr>
              </a:p>
            </p:txBody>
          </p:sp>
          <p:grpSp>
            <p:nvGrpSpPr>
              <p:cNvPr id="15" name="Gruppieren 33"/>
              <p:cNvGrpSpPr/>
              <p:nvPr/>
            </p:nvGrpSpPr>
            <p:grpSpPr>
              <a:xfrm>
                <a:off x="7057115" y="1452689"/>
                <a:ext cx="309716" cy="420330"/>
                <a:chOff x="589936" y="2809567"/>
                <a:chExt cx="309716" cy="420330"/>
              </a:xfrm>
            </p:grpSpPr>
            <p:sp>
              <p:nvSpPr>
                <p:cNvPr id="16" name="Gefaltete Ecke 15"/>
                <p:cNvSpPr/>
                <p:nvPr/>
              </p:nvSpPr>
              <p:spPr bwMode="gray">
                <a:xfrm rot="10800000" flipH="1">
                  <a:off x="589936" y="2809567"/>
                  <a:ext cx="309716" cy="420330"/>
                </a:xfrm>
                <a:prstGeom prst="foldedCorner">
                  <a:avLst>
                    <a:gd name="adj" fmla="val 38333"/>
                  </a:avLst>
                </a:prstGeom>
                <a:solidFill>
                  <a:schemeClr val="tx1">
                    <a:lumMod val="65000"/>
                    <a:lumOff val="35000"/>
                  </a:schemeClr>
                </a:solidFill>
                <a:ln w="635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dirty="0">
                    <a:ln>
                      <a:noFill/>
                    </a:ln>
                    <a:effectLst/>
                    <a:uLnTx/>
                    <a:uFillTx/>
                    <a:ea typeface="Arial Unicode MS" pitchFamily="34" charset="-128"/>
                    <a:cs typeface="Arial Unicode MS" pitchFamily="34" charset="-128"/>
                  </a:endParaRPr>
                </a:p>
              </p:txBody>
            </p:sp>
            <p:sp>
              <p:nvSpPr>
                <p:cNvPr id="17" name="Textfeld 16"/>
                <p:cNvSpPr txBox="1"/>
                <p:nvPr/>
              </p:nvSpPr>
              <p:spPr>
                <a:xfrm>
                  <a:off x="697006" y="2861855"/>
                  <a:ext cx="94496" cy="3262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de-DE" sz="3600" i="1" kern="0" dirty="0">
                      <a:solidFill>
                        <a:schemeClr val="bg1"/>
                      </a:solidFill>
                      <a:latin typeface="Angsana New" pitchFamily="18" charset="-34"/>
                      <a:ea typeface="Arial Unicode MS" pitchFamily="34" charset="-128"/>
                      <a:cs typeface="Angsana New" pitchFamily="18" charset="-34"/>
                    </a:rPr>
                    <a:t>i</a:t>
                  </a:r>
                </a:p>
              </p:txBody>
            </p:sp>
          </p:grpSp>
        </p:grpSp>
      </p:grpSp>
      <p:sp>
        <p:nvSpPr>
          <p:cNvPr id="18" name="Textplatzhalter 21"/>
          <p:cNvSpPr>
            <a:spLocks noGrp="1"/>
          </p:cNvSpPr>
          <p:nvPr>
            <p:ph type="body" sz="quarter" idx="12" hasCustomPrompt="1"/>
          </p:nvPr>
        </p:nvSpPr>
        <p:spPr>
          <a:xfrm>
            <a:off x="2327108" y="3552319"/>
            <a:ext cx="9542092" cy="530990"/>
          </a:xfrm>
          <a:prstGeom prst="rect">
            <a:avLst/>
          </a:prstGeom>
        </p:spPr>
        <p:txBody>
          <a:bodyPr/>
          <a:lstStyle>
            <a:lvl1pPr marL="214298" indent="-214298">
              <a:lnSpc>
                <a:spcPct val="100000"/>
              </a:lnSpc>
              <a:spcBef>
                <a:spcPts val="0"/>
              </a:spcBef>
              <a:spcAft>
                <a:spcPts val="0"/>
              </a:spcAft>
              <a:buClr>
                <a:schemeClr val="bg1">
                  <a:lumMod val="65000"/>
                </a:schemeClr>
              </a:buClr>
              <a:buSzPct val="100000"/>
              <a:buFont typeface="Arial" panose="020B0604020202020204" pitchFamily="34" charset="0"/>
              <a:buChar char="•"/>
              <a:defRPr sz="16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a:t>&lt;server-side&gt;</a:t>
            </a:r>
          </a:p>
          <a:p>
            <a:pPr lvl="0"/>
            <a:r>
              <a:rPr lang="en-US" dirty="0"/>
              <a:t>&lt;client-side&gt;</a:t>
            </a:r>
            <a:endParaRPr lang="de-DE" dirty="0"/>
          </a:p>
        </p:txBody>
      </p:sp>
      <p:sp>
        <p:nvSpPr>
          <p:cNvPr id="19" name="Textfeld 18"/>
          <p:cNvSpPr txBox="1"/>
          <p:nvPr userDrawn="1"/>
        </p:nvSpPr>
        <p:spPr>
          <a:xfrm>
            <a:off x="2041112" y="3250331"/>
            <a:ext cx="9828088" cy="336918"/>
          </a:xfrm>
          <a:prstGeom prst="rect">
            <a:avLst/>
          </a:prstGeom>
          <a:noFill/>
        </p:spPr>
        <p:txBody>
          <a:bodyPr wrap="none" lIns="0" tIns="0" rIns="0" bIns="0" rtlCol="0" anchor="t" anchorCtr="0">
            <a:noAutofit/>
          </a:bodyPr>
          <a:lstStyle/>
          <a:p>
            <a:pPr marL="265490" indent="-195248" fontAlgn="base">
              <a:spcBef>
                <a:spcPct val="50000"/>
              </a:spcBef>
              <a:spcAft>
                <a:spcPct val="0"/>
              </a:spcAft>
              <a:buClr>
                <a:schemeClr val="bg1">
                  <a:lumMod val="65000"/>
                </a:schemeClr>
              </a:buClr>
              <a:buSzPct val="100000"/>
              <a:buFont typeface="Wingdings" panose="05000000000000000000" pitchFamily="2" charset="2"/>
              <a:buChar char="§"/>
            </a:pPr>
            <a:r>
              <a:rPr lang="en-US" sz="1800" b="0" kern="1200" baseline="0" noProof="0" dirty="0">
                <a:solidFill>
                  <a:schemeClr val="tx1"/>
                </a:solidFill>
                <a:latin typeface="Arial"/>
                <a:ea typeface="+mn-ea"/>
                <a:cs typeface="+mn-cs"/>
              </a:rPr>
              <a:t>Software used</a:t>
            </a:r>
          </a:p>
        </p:txBody>
      </p:sp>
      <p:sp>
        <p:nvSpPr>
          <p:cNvPr id="20" name="Textfeld 19"/>
          <p:cNvSpPr txBox="1"/>
          <p:nvPr userDrawn="1"/>
        </p:nvSpPr>
        <p:spPr>
          <a:xfrm>
            <a:off x="2043658" y="5176323"/>
            <a:ext cx="9825542" cy="336918"/>
          </a:xfrm>
          <a:prstGeom prst="rect">
            <a:avLst/>
          </a:prstGeom>
          <a:noFill/>
        </p:spPr>
        <p:txBody>
          <a:bodyPr wrap="none" lIns="0" tIns="0" rIns="0" bIns="0" rtlCol="0" anchor="t" anchorCtr="0">
            <a:noAutofit/>
          </a:bodyPr>
          <a:lstStyle/>
          <a:p>
            <a:pPr marL="265490" indent="-195248" fontAlgn="base">
              <a:spcBef>
                <a:spcPct val="50000"/>
              </a:spcBef>
              <a:spcAft>
                <a:spcPct val="0"/>
              </a:spcAft>
              <a:buClr>
                <a:schemeClr val="bg1">
                  <a:lumMod val="65000"/>
                </a:schemeClr>
              </a:buClr>
              <a:buSzPct val="100000"/>
              <a:buFont typeface="Wingdings" panose="05000000000000000000" pitchFamily="2" charset="2"/>
              <a:buChar char="§"/>
            </a:pPr>
            <a:r>
              <a:rPr lang="en-US" sz="1800" b="0" kern="1200" baseline="0" noProof="0" dirty="0">
                <a:solidFill>
                  <a:schemeClr val="tx1"/>
                </a:solidFill>
                <a:latin typeface="Arial"/>
                <a:ea typeface="+mn-ea"/>
                <a:cs typeface="+mn-cs"/>
              </a:rPr>
              <a:t>Prerequisites</a:t>
            </a:r>
            <a:endParaRPr lang="de-DE" sz="1800" b="0" kern="1200" baseline="0" noProof="0" dirty="0">
              <a:solidFill>
                <a:schemeClr val="tx1"/>
              </a:solidFill>
              <a:latin typeface="+mn-lt"/>
              <a:ea typeface="+mn-ea"/>
              <a:cs typeface="+mn-cs"/>
            </a:endParaRPr>
          </a:p>
        </p:txBody>
      </p:sp>
      <p:sp>
        <p:nvSpPr>
          <p:cNvPr id="21" name="Textplatzhalter 21"/>
          <p:cNvSpPr>
            <a:spLocks noGrp="1"/>
          </p:cNvSpPr>
          <p:nvPr>
            <p:ph type="body" sz="quarter" idx="13" hasCustomPrompt="1"/>
          </p:nvPr>
        </p:nvSpPr>
        <p:spPr>
          <a:xfrm>
            <a:off x="2327107" y="5489073"/>
            <a:ext cx="9542093" cy="530990"/>
          </a:xfrm>
          <a:prstGeom prst="rect">
            <a:avLst/>
          </a:prstGeom>
        </p:spPr>
        <p:txBody>
          <a:bodyPr/>
          <a:lstStyle>
            <a:lvl1pPr marL="285750" indent="-285750">
              <a:lnSpc>
                <a:spcPct val="100000"/>
              </a:lnSpc>
              <a:spcBef>
                <a:spcPts val="0"/>
              </a:spcBef>
              <a:spcAft>
                <a:spcPts val="0"/>
              </a:spcAft>
              <a:buClr>
                <a:schemeClr val="bg1">
                  <a:lumMod val="65000"/>
                </a:schemeClr>
              </a:buClr>
              <a:buSzPct val="100000"/>
              <a:buFont typeface="Arial" panose="020B0604020202020204" pitchFamily="34" charset="0"/>
              <a:buChar char="•"/>
              <a:defRPr sz="16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a:t>&lt;curricula&gt;</a:t>
            </a:r>
          </a:p>
          <a:p>
            <a:pPr lvl="0"/>
            <a:r>
              <a:rPr lang="en-US" dirty="0"/>
              <a:t>&lt;other prerequisites&gt;</a:t>
            </a:r>
            <a:endParaRPr lang="de-DE" dirty="0"/>
          </a:p>
        </p:txBody>
      </p:sp>
      <p:sp>
        <p:nvSpPr>
          <p:cNvPr id="22" name="Textfeld 21"/>
          <p:cNvSpPr txBox="1"/>
          <p:nvPr userDrawn="1"/>
        </p:nvSpPr>
        <p:spPr>
          <a:xfrm>
            <a:off x="2046605" y="4184140"/>
            <a:ext cx="9828088" cy="336918"/>
          </a:xfrm>
          <a:prstGeom prst="rect">
            <a:avLst/>
          </a:prstGeom>
          <a:noFill/>
        </p:spPr>
        <p:txBody>
          <a:bodyPr wrap="none" lIns="0" tIns="0" rIns="0" bIns="0" rtlCol="0" anchor="t" anchorCtr="0">
            <a:noAutofit/>
          </a:bodyPr>
          <a:lstStyle/>
          <a:p>
            <a:pPr marL="265490" indent="-195248" fontAlgn="base">
              <a:spcBef>
                <a:spcPct val="50000"/>
              </a:spcBef>
              <a:spcAft>
                <a:spcPct val="0"/>
              </a:spcAft>
              <a:buClr>
                <a:schemeClr val="bg1">
                  <a:lumMod val="65000"/>
                </a:schemeClr>
              </a:buClr>
              <a:buSzPct val="100000"/>
              <a:buFont typeface="Wingdings" panose="05000000000000000000" pitchFamily="2" charset="2"/>
              <a:buChar char="§"/>
            </a:pPr>
            <a:r>
              <a:rPr lang="de-DE" sz="1800" b="0" kern="1200" baseline="0" noProof="0" dirty="0">
                <a:solidFill>
                  <a:schemeClr val="tx1"/>
                </a:solidFill>
                <a:latin typeface="+mn-lt"/>
                <a:ea typeface="+mn-ea"/>
                <a:cs typeface="+mn-cs"/>
              </a:rPr>
              <a:t>Model</a:t>
            </a:r>
          </a:p>
        </p:txBody>
      </p:sp>
      <p:sp>
        <p:nvSpPr>
          <p:cNvPr id="23" name="Textplatzhalter 21"/>
          <p:cNvSpPr>
            <a:spLocks noGrp="1"/>
          </p:cNvSpPr>
          <p:nvPr>
            <p:ph type="body" sz="quarter" idx="16" hasCustomPrompt="1"/>
          </p:nvPr>
        </p:nvSpPr>
        <p:spPr>
          <a:xfrm>
            <a:off x="2327108" y="4583195"/>
            <a:ext cx="9542092" cy="530990"/>
          </a:xfrm>
          <a:prstGeom prst="rect">
            <a:avLst/>
          </a:prstGeom>
        </p:spPr>
        <p:txBody>
          <a:bodyPr/>
          <a:lstStyle>
            <a:lvl1pPr marL="214298" indent="-214298">
              <a:lnSpc>
                <a:spcPct val="100000"/>
              </a:lnSpc>
              <a:spcBef>
                <a:spcPts val="0"/>
              </a:spcBef>
              <a:spcAft>
                <a:spcPts val="0"/>
              </a:spcAft>
              <a:buClr>
                <a:schemeClr val="bg1">
                  <a:lumMod val="65000"/>
                </a:schemeClr>
              </a:buClr>
              <a:buSzPct val="100000"/>
              <a:buFont typeface="Arial" panose="020B0604020202020204" pitchFamily="34" charset="0"/>
              <a:buChar char="•"/>
              <a:defRPr sz="16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de-DE" noProof="0" dirty="0"/>
              <a:t>&lt;</a:t>
            </a:r>
            <a:r>
              <a:rPr lang="de-DE" noProof="0" dirty="0" err="1"/>
              <a:t>server</a:t>
            </a:r>
            <a:r>
              <a:rPr lang="de-DE" noProof="0" dirty="0"/>
              <a:t>&gt;</a:t>
            </a:r>
          </a:p>
        </p:txBody>
      </p:sp>
    </p:spTree>
    <p:extLst>
      <p:ext uri="{BB962C8B-B14F-4D97-AF65-F5344CB8AC3E}">
        <p14:creationId xmlns:p14="http://schemas.microsoft.com/office/powerpoint/2010/main" val="259772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with picture - two lines">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Rectangle 6"/>
          <p:cNvSpPr/>
          <p:nvPr/>
        </p:nvSpPr>
        <p:spPr bwMode="gray">
          <a:xfrm>
            <a:off x="324000" y="0"/>
            <a:ext cx="11545200" cy="2160000"/>
          </a:xfrm>
          <a:prstGeom prst="rect">
            <a:avLst/>
          </a:prstGeom>
          <a:solidFill>
            <a:schemeClr val="bg1">
              <a:alpha val="75000"/>
            </a:schemeClr>
          </a:solidFill>
          <a:ln w="6350" algn="ctr">
            <a:noFill/>
            <a:miter lim="800000"/>
            <a:headEnd/>
            <a:tailEnd/>
          </a:ln>
        </p:spPr>
        <p:txBody>
          <a:bodyPr lIns="107163" tIns="85730" rIns="107163" bIns="85730" rtlCol="0" anchor="b" anchorCtr="0"/>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0" name="Rectangle 9"/>
          <p:cNvSpPr/>
          <p:nvPr userDrawn="1"/>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6" name="Subtitle 2"/>
          <p:cNvSpPr>
            <a:spLocks noGrp="1"/>
          </p:cNvSpPr>
          <p:nvPr>
            <p:ph type="subTitle" idx="1" hasCustomPrompt="1"/>
          </p:nvPr>
        </p:nvSpPr>
        <p:spPr bwMode="gray">
          <a:xfrm>
            <a:off x="467999" y="1539177"/>
            <a:ext cx="10620000" cy="553998"/>
          </a:xfrm>
        </p:spPr>
        <p:txBody>
          <a:bodyPr anchor="b" anchorCtr="0">
            <a:spAutoFit/>
          </a:bodyPr>
          <a:lstStyle>
            <a:lvl1pPr marL="0" marR="0" indent="0" algn="l" defTabSz="1088776" rtl="0" eaLnBrk="1" fontAlgn="auto" latinLnBrk="0" hangingPunct="1">
              <a:lnSpc>
                <a:spcPct val="100000"/>
              </a:lnSpc>
              <a:spcBef>
                <a:spcPts val="0"/>
              </a:spcBef>
              <a:spcAft>
                <a:spcPts val="0"/>
              </a:spcAft>
              <a:buClr>
                <a:schemeClr val="accent1"/>
              </a:buClr>
              <a:buSzPct val="80000"/>
              <a:buFontTx/>
              <a:buNone/>
              <a:tabLst/>
              <a:defRPr sz="1800" b="0">
                <a:solidFill>
                  <a:sysClr val="windowText" lastClr="000000"/>
                </a:solidFill>
              </a:defRPr>
            </a:lvl1pPr>
            <a:lvl2pPr marL="544388" indent="0" algn="ctr">
              <a:buNone/>
              <a:defRPr>
                <a:solidFill>
                  <a:schemeClr val="tx1">
                    <a:tint val="75000"/>
                  </a:schemeClr>
                </a:solidFill>
              </a:defRPr>
            </a:lvl2pPr>
            <a:lvl3pPr marL="1088776" indent="0" algn="ctr">
              <a:buNone/>
              <a:defRPr>
                <a:solidFill>
                  <a:schemeClr val="tx1">
                    <a:tint val="75000"/>
                  </a:schemeClr>
                </a:solidFill>
              </a:defRPr>
            </a:lvl3pPr>
            <a:lvl4pPr marL="1633164" indent="0" algn="ctr">
              <a:buNone/>
              <a:defRPr>
                <a:solidFill>
                  <a:schemeClr val="tx1">
                    <a:tint val="75000"/>
                  </a:schemeClr>
                </a:solidFill>
              </a:defRPr>
            </a:lvl4pPr>
            <a:lvl5pPr marL="2177552" indent="0" algn="ctr">
              <a:buNone/>
              <a:defRPr>
                <a:solidFill>
                  <a:schemeClr val="tx1">
                    <a:tint val="75000"/>
                  </a:schemeClr>
                </a:solidFill>
              </a:defRPr>
            </a:lvl5pPr>
            <a:lvl6pPr marL="2721940" indent="0" algn="ctr">
              <a:buNone/>
              <a:defRPr>
                <a:solidFill>
                  <a:schemeClr val="tx1">
                    <a:tint val="75000"/>
                  </a:schemeClr>
                </a:solidFill>
              </a:defRPr>
            </a:lvl6pPr>
            <a:lvl7pPr marL="3266328" indent="0" algn="ctr">
              <a:buNone/>
              <a:defRPr>
                <a:solidFill>
                  <a:schemeClr val="tx1">
                    <a:tint val="75000"/>
                  </a:schemeClr>
                </a:solidFill>
              </a:defRPr>
            </a:lvl7pPr>
            <a:lvl8pPr marL="3810716" indent="0" algn="ctr">
              <a:buNone/>
              <a:defRPr>
                <a:solidFill>
                  <a:schemeClr val="tx1">
                    <a:tint val="75000"/>
                  </a:schemeClr>
                </a:solidFill>
              </a:defRPr>
            </a:lvl8pPr>
            <a:lvl9pPr marL="4355104" indent="0" algn="ctr">
              <a:buNone/>
              <a:defRPr>
                <a:solidFill>
                  <a:schemeClr val="tx1">
                    <a:tint val="75000"/>
                  </a:schemeClr>
                </a:solidFill>
              </a:defRPr>
            </a:lvl9pPr>
          </a:lstStyle>
          <a:p>
            <a:r>
              <a:rPr lang="en-US" dirty="0"/>
              <a:t>&lt;First Name&gt; &lt;Last name&gt;, &lt;Organization&gt; (delete if not needed)</a:t>
            </a:r>
            <a:br>
              <a:rPr lang="en-US" dirty="0"/>
            </a:br>
            <a:r>
              <a:rPr lang="en-US" dirty="0"/>
              <a:t>&lt;Month&gt; &lt;Day&gt;, &lt;Year&gt;</a:t>
            </a:r>
          </a:p>
        </p:txBody>
      </p:sp>
      <p:sp>
        <p:nvSpPr>
          <p:cNvPr id="9" name="Title 1"/>
          <p:cNvSpPr>
            <a:spLocks noGrp="1"/>
          </p:cNvSpPr>
          <p:nvPr>
            <p:ph type="ctrTitle" hasCustomPrompt="1"/>
          </p:nvPr>
        </p:nvSpPr>
        <p:spPr bwMode="gray">
          <a:xfrm>
            <a:off x="467999" y="324075"/>
            <a:ext cx="10620000" cy="1107996"/>
          </a:xfrm>
        </p:spPr>
        <p:txBody>
          <a:bodyPr anchor="t" anchorCtr="0">
            <a:noAutofit/>
          </a:bodyPr>
          <a:lstStyle>
            <a:lvl1pPr>
              <a:defRPr sz="3600">
                <a:solidFill>
                  <a:sysClr val="windowText" lastClr="000000"/>
                </a:solidFill>
                <a:latin typeface="+mj-lt"/>
              </a:defRPr>
            </a:lvl1pPr>
          </a:lstStyle>
          <a:p>
            <a:r>
              <a:rPr lang="en-US" sz="3600" dirty="0"/>
              <a:t>Alternate Presentation Title</a:t>
            </a:r>
            <a:br>
              <a:rPr lang="en-US" sz="3600" dirty="0"/>
            </a:br>
            <a:r>
              <a:rPr lang="en-US" sz="3600" dirty="0"/>
              <a:t>Breaks to Two Lines</a:t>
            </a:r>
            <a:endParaRPr lang="en-US" dirty="0"/>
          </a:p>
        </p:txBody>
      </p:sp>
      <p:sp>
        <p:nvSpPr>
          <p:cNvPr id="12" name="TextBox 11"/>
          <p:cNvSpPr txBox="1"/>
          <p:nvPr/>
        </p:nvSpPr>
        <p:spPr>
          <a:xfrm rot="21360000">
            <a:off x="4212456" y="3628659"/>
            <a:ext cx="3770263" cy="276999"/>
          </a:xfrm>
          <a:prstGeom prst="rect">
            <a:avLst/>
          </a:prstGeom>
          <a:noFill/>
        </p:spPr>
        <p:txBody>
          <a:bodyPr wrap="none" lIns="0" tIns="0" rIns="0" bIns="0" rtlCol="0">
            <a:spAutoFit/>
          </a:bodyPr>
          <a:lstStyle>
            <a:defPPr>
              <a:defRPr lang="de-DE"/>
            </a:defPPr>
            <a:lvl1pPr marL="0" algn="l" defTabSz="914400" rtl="0" eaLnBrk="1" latinLnBrk="0" hangingPunct="1">
              <a:defRPr lang="de-DE" sz="1800" kern="1200">
                <a:solidFill>
                  <a:schemeClr val="tx1"/>
                </a:solidFill>
                <a:latin typeface="Arial"/>
                <a:ea typeface="+mn-ea"/>
                <a:cs typeface="+mn-cs"/>
              </a:defRPr>
            </a:lvl1pPr>
            <a:lvl2pPr marL="457200" algn="l" defTabSz="914400" rtl="0" eaLnBrk="1" latinLnBrk="0" hangingPunct="1">
              <a:buClr>
                <a:srgbClr val="FDB913"/>
              </a:buClr>
              <a:buSzPct val="100000"/>
              <a:buFont typeface="wingdings"/>
              <a:buChar char=""/>
              <a:defRPr lang="de-DE" sz="1800" kern="1200">
                <a:solidFill>
                  <a:schemeClr val="tx1"/>
                </a:solidFill>
                <a:latin typeface="Arial"/>
                <a:ea typeface="+mn-ea"/>
                <a:cs typeface="+mn-cs"/>
              </a:defRPr>
            </a:lvl2pPr>
            <a:lvl3pPr marL="914400" algn="l" defTabSz="914400" rtl="0" eaLnBrk="1" latinLnBrk="0" hangingPunct="1">
              <a:buClr>
                <a:srgbClr val="666666"/>
              </a:buClr>
              <a:buSzPct val="80000"/>
              <a:buFont typeface="Wingdings"/>
              <a:buChar char="n"/>
              <a:defRPr lang="de-DE" sz="1400" kern="1200">
                <a:solidFill>
                  <a:schemeClr val="tx1"/>
                </a:solidFill>
                <a:latin typeface="Arial"/>
                <a:ea typeface="+mn-ea"/>
                <a:cs typeface="+mn-cs"/>
              </a:defRPr>
            </a:lvl3pPr>
            <a:lvl4pPr marL="1371600" algn="l" defTabSz="914400" rtl="0" eaLnBrk="1" latinLnBrk="0" hangingPunct="1">
              <a:buClr>
                <a:srgbClr val="666666"/>
              </a:buClr>
              <a:buSzPct val="80000"/>
              <a:buFont typeface="Arial"/>
              <a:buChar char=""/>
              <a:defRPr lang="de-DE" sz="1200" kern="1200">
                <a:solidFill>
                  <a:schemeClr val="tx1"/>
                </a:solidFill>
                <a:latin typeface="Arial"/>
                <a:ea typeface="+mn-ea"/>
                <a:cs typeface="+mn-cs"/>
              </a:defRPr>
            </a:lvl4pPr>
            <a:lvl5pPr marL="1828800" algn="l" defTabSz="914400" rtl="0" eaLnBrk="1" latinLnBrk="0" hangingPunct="1">
              <a:buClr>
                <a:srgbClr val="666666"/>
              </a:buClr>
              <a:buSzPct val="80000"/>
              <a:buFont typeface="Arial"/>
              <a:buChar char=""/>
              <a:defRPr lang="de-DE" sz="1000" kern="1200">
                <a:solidFill>
                  <a:schemeClr val="tx1"/>
                </a:solidFill>
                <a:latin typeface="Arial"/>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50000"/>
              </a:spcBef>
              <a:spcAft>
                <a:spcPct val="0"/>
              </a:spcAft>
              <a:buClr>
                <a:srgbClr val="F0AB00"/>
              </a:buClr>
              <a:buSzPct val="80000"/>
            </a:pPr>
            <a:r>
              <a:rPr lang="en-US" sz="1800" kern="0" dirty="0">
                <a:solidFill>
                  <a:schemeClr val="tx1"/>
                </a:solidFill>
                <a:ea typeface="Arial Unicode MS" pitchFamily="34" charset="-128"/>
                <a:cs typeface="Arial Unicode MS" pitchFamily="34" charset="-128"/>
              </a:rPr>
              <a:t>Use this title slide only with an</a:t>
            </a:r>
            <a:r>
              <a:rPr lang="en-US" sz="1800" kern="0" baseline="0" dirty="0">
                <a:solidFill>
                  <a:schemeClr val="tx1"/>
                </a:solidFill>
                <a:ea typeface="Arial Unicode MS" pitchFamily="34" charset="-128"/>
                <a:cs typeface="Arial Unicode MS" pitchFamily="34" charset="-128"/>
              </a:rPr>
              <a:t> image</a:t>
            </a:r>
            <a:endParaRPr lang="en-US" sz="1800" kern="0" dirty="0">
              <a:solidFill>
                <a:schemeClr val="tx1"/>
              </a:solidFill>
              <a:ea typeface="Arial Unicode MS" pitchFamily="34" charset="-128"/>
              <a:cs typeface="Arial Unicode MS" pitchFamily="34" charset="-128"/>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438" y="6083725"/>
            <a:ext cx="916759" cy="453600"/>
          </a:xfrm>
          <a:prstGeom prst="rect">
            <a:avLst/>
          </a:prstGeom>
        </p:spPr>
      </p:pic>
    </p:spTree>
    <p:extLst>
      <p:ext uri="{BB962C8B-B14F-4D97-AF65-F5344CB8AC3E}">
        <p14:creationId xmlns:p14="http://schemas.microsoft.com/office/powerpoint/2010/main" val="1574908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 shor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3999" y="324075"/>
            <a:ext cx="10620000" cy="923330"/>
          </a:xfrm>
        </p:spPr>
        <p:txBody>
          <a:bodyPr anchor="t" anchorCtr="0">
            <a:noAutofit/>
          </a:bodyPr>
          <a:lstStyle>
            <a:lvl1pPr>
              <a:defRPr sz="6000">
                <a:solidFill>
                  <a:schemeClr val="tx1"/>
                </a:solidFill>
              </a:defRPr>
            </a:lvl1pPr>
          </a:lstStyle>
          <a:p>
            <a:r>
              <a:rPr lang="en-US" dirty="0"/>
              <a:t>Short Presentation Title</a:t>
            </a:r>
          </a:p>
        </p:txBody>
      </p:sp>
      <p:sp>
        <p:nvSpPr>
          <p:cNvPr id="6" name="Subtitle 2"/>
          <p:cNvSpPr>
            <a:spLocks noGrp="1"/>
          </p:cNvSpPr>
          <p:nvPr>
            <p:ph type="subTitle" idx="1" hasCustomPrompt="1"/>
          </p:nvPr>
        </p:nvSpPr>
        <p:spPr bwMode="gray">
          <a:xfrm>
            <a:off x="324000" y="1539177"/>
            <a:ext cx="10620000" cy="553998"/>
          </a:xfrm>
        </p:spPr>
        <p:txBody>
          <a:bodyPr anchor="b" anchorCtr="0">
            <a:spAutoFit/>
          </a:bodyPr>
          <a:lstStyle>
            <a:lvl1pPr marL="0" marR="0" indent="0" algn="l" defTabSz="1088776" rtl="0" eaLnBrk="1" fontAlgn="auto" latinLnBrk="0" hangingPunct="1">
              <a:lnSpc>
                <a:spcPct val="100000"/>
              </a:lnSpc>
              <a:spcBef>
                <a:spcPts val="0"/>
              </a:spcBef>
              <a:spcAft>
                <a:spcPts val="0"/>
              </a:spcAft>
              <a:buClr>
                <a:schemeClr val="accent1"/>
              </a:buClr>
              <a:buSzPct val="80000"/>
              <a:buFontTx/>
              <a:buNone/>
              <a:tabLst/>
              <a:defRPr sz="1800" b="0">
                <a:solidFill>
                  <a:sysClr val="windowText" lastClr="000000"/>
                </a:solidFill>
              </a:defRPr>
            </a:lvl1pPr>
            <a:lvl2pPr marL="544388" indent="0" algn="ctr">
              <a:buNone/>
              <a:defRPr>
                <a:solidFill>
                  <a:schemeClr val="tx1">
                    <a:tint val="75000"/>
                  </a:schemeClr>
                </a:solidFill>
              </a:defRPr>
            </a:lvl2pPr>
            <a:lvl3pPr marL="1088776" indent="0" algn="ctr">
              <a:buNone/>
              <a:defRPr>
                <a:solidFill>
                  <a:schemeClr val="tx1">
                    <a:tint val="75000"/>
                  </a:schemeClr>
                </a:solidFill>
              </a:defRPr>
            </a:lvl3pPr>
            <a:lvl4pPr marL="1633164" indent="0" algn="ctr">
              <a:buNone/>
              <a:defRPr>
                <a:solidFill>
                  <a:schemeClr val="tx1">
                    <a:tint val="75000"/>
                  </a:schemeClr>
                </a:solidFill>
              </a:defRPr>
            </a:lvl4pPr>
            <a:lvl5pPr marL="2177552" indent="0" algn="ctr">
              <a:buNone/>
              <a:defRPr>
                <a:solidFill>
                  <a:schemeClr val="tx1">
                    <a:tint val="75000"/>
                  </a:schemeClr>
                </a:solidFill>
              </a:defRPr>
            </a:lvl5pPr>
            <a:lvl6pPr marL="2721940" indent="0" algn="ctr">
              <a:buNone/>
              <a:defRPr>
                <a:solidFill>
                  <a:schemeClr val="tx1">
                    <a:tint val="75000"/>
                  </a:schemeClr>
                </a:solidFill>
              </a:defRPr>
            </a:lvl6pPr>
            <a:lvl7pPr marL="3266328" indent="0" algn="ctr">
              <a:buNone/>
              <a:defRPr>
                <a:solidFill>
                  <a:schemeClr val="tx1">
                    <a:tint val="75000"/>
                  </a:schemeClr>
                </a:solidFill>
              </a:defRPr>
            </a:lvl7pPr>
            <a:lvl8pPr marL="3810716" indent="0" algn="ctr">
              <a:buNone/>
              <a:defRPr>
                <a:solidFill>
                  <a:schemeClr val="tx1">
                    <a:tint val="75000"/>
                  </a:schemeClr>
                </a:solidFill>
              </a:defRPr>
            </a:lvl8pPr>
            <a:lvl9pPr marL="4355104" indent="0" algn="ctr">
              <a:buNone/>
              <a:defRPr>
                <a:solidFill>
                  <a:schemeClr val="tx1">
                    <a:tint val="75000"/>
                  </a:schemeClr>
                </a:solidFill>
              </a:defRPr>
            </a:lvl9pPr>
          </a:lstStyle>
          <a:p>
            <a:r>
              <a:rPr lang="en-US" dirty="0"/>
              <a:t>&lt;First Name&gt; &lt;Last name&gt;, &lt;Organization&gt; (delete if not needed)</a:t>
            </a:r>
            <a:br>
              <a:rPr lang="en-US" dirty="0"/>
            </a:br>
            <a:r>
              <a:rPr lang="en-US" dirty="0"/>
              <a:t>&lt;Month&gt; &lt;Day&gt;, &lt;Year&gt;</a:t>
            </a:r>
          </a:p>
        </p:txBody>
      </p:sp>
      <p:sp>
        <p:nvSpPr>
          <p:cNvPr id="5" name="Rectangle 4"/>
          <p:cNvSpPr/>
          <p:nvPr userDrawn="1"/>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438" y="6083725"/>
            <a:ext cx="916759" cy="453600"/>
          </a:xfrm>
          <a:prstGeom prst="rect">
            <a:avLst/>
          </a:prstGeom>
        </p:spPr>
      </p:pic>
    </p:spTree>
    <p:extLst>
      <p:ext uri="{BB962C8B-B14F-4D97-AF65-F5344CB8AC3E}">
        <p14:creationId xmlns:p14="http://schemas.microsoft.com/office/powerpoint/2010/main" val="78297063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 two lines">
    <p:bg>
      <p:bgRef idx="1001">
        <a:schemeClr val="bg1"/>
      </p:bgRef>
    </p:bg>
    <p:spTree>
      <p:nvGrpSpPr>
        <p:cNvPr id="1" name=""/>
        <p:cNvGrpSpPr/>
        <p:nvPr/>
      </p:nvGrpSpPr>
      <p:grpSpPr>
        <a:xfrm>
          <a:off x="0" y="0"/>
          <a:ext cx="0" cy="0"/>
          <a:chOff x="0" y="0"/>
          <a:chExt cx="0" cy="0"/>
        </a:xfrm>
      </p:grpSpPr>
      <p:sp>
        <p:nvSpPr>
          <p:cNvPr id="6" name="Subtitle 2"/>
          <p:cNvSpPr>
            <a:spLocks noGrp="1"/>
          </p:cNvSpPr>
          <p:nvPr>
            <p:ph type="subTitle" idx="1" hasCustomPrompt="1"/>
          </p:nvPr>
        </p:nvSpPr>
        <p:spPr bwMode="gray">
          <a:xfrm>
            <a:off x="324000" y="1539177"/>
            <a:ext cx="10620000" cy="553998"/>
          </a:xfrm>
        </p:spPr>
        <p:txBody>
          <a:bodyPr anchor="b" anchorCtr="0">
            <a:spAutoFit/>
          </a:bodyPr>
          <a:lstStyle>
            <a:lvl1pPr marL="0" marR="0" indent="0" algn="l" defTabSz="1088776" rtl="0" eaLnBrk="1" fontAlgn="auto" latinLnBrk="0" hangingPunct="1">
              <a:lnSpc>
                <a:spcPct val="100000"/>
              </a:lnSpc>
              <a:spcBef>
                <a:spcPts val="0"/>
              </a:spcBef>
              <a:spcAft>
                <a:spcPts val="0"/>
              </a:spcAft>
              <a:buClr>
                <a:schemeClr val="accent1"/>
              </a:buClr>
              <a:buSzPct val="80000"/>
              <a:buFontTx/>
              <a:buNone/>
              <a:tabLst/>
              <a:defRPr sz="1800" b="0">
                <a:solidFill>
                  <a:sysClr val="windowText" lastClr="000000"/>
                </a:solidFill>
              </a:defRPr>
            </a:lvl1pPr>
            <a:lvl2pPr marL="544388" indent="0" algn="ctr">
              <a:buNone/>
              <a:defRPr>
                <a:solidFill>
                  <a:schemeClr val="tx1">
                    <a:tint val="75000"/>
                  </a:schemeClr>
                </a:solidFill>
              </a:defRPr>
            </a:lvl2pPr>
            <a:lvl3pPr marL="1088776" indent="0" algn="ctr">
              <a:buNone/>
              <a:defRPr>
                <a:solidFill>
                  <a:schemeClr val="tx1">
                    <a:tint val="75000"/>
                  </a:schemeClr>
                </a:solidFill>
              </a:defRPr>
            </a:lvl3pPr>
            <a:lvl4pPr marL="1633164" indent="0" algn="ctr">
              <a:buNone/>
              <a:defRPr>
                <a:solidFill>
                  <a:schemeClr val="tx1">
                    <a:tint val="75000"/>
                  </a:schemeClr>
                </a:solidFill>
              </a:defRPr>
            </a:lvl4pPr>
            <a:lvl5pPr marL="2177552" indent="0" algn="ctr">
              <a:buNone/>
              <a:defRPr>
                <a:solidFill>
                  <a:schemeClr val="tx1">
                    <a:tint val="75000"/>
                  </a:schemeClr>
                </a:solidFill>
              </a:defRPr>
            </a:lvl5pPr>
            <a:lvl6pPr marL="2721940" indent="0" algn="ctr">
              <a:buNone/>
              <a:defRPr>
                <a:solidFill>
                  <a:schemeClr val="tx1">
                    <a:tint val="75000"/>
                  </a:schemeClr>
                </a:solidFill>
              </a:defRPr>
            </a:lvl6pPr>
            <a:lvl7pPr marL="3266328" indent="0" algn="ctr">
              <a:buNone/>
              <a:defRPr>
                <a:solidFill>
                  <a:schemeClr val="tx1">
                    <a:tint val="75000"/>
                  </a:schemeClr>
                </a:solidFill>
              </a:defRPr>
            </a:lvl7pPr>
            <a:lvl8pPr marL="3810716" indent="0" algn="ctr">
              <a:buNone/>
              <a:defRPr>
                <a:solidFill>
                  <a:schemeClr val="tx1">
                    <a:tint val="75000"/>
                  </a:schemeClr>
                </a:solidFill>
              </a:defRPr>
            </a:lvl8pPr>
            <a:lvl9pPr marL="4355104" indent="0" algn="ctr">
              <a:buNone/>
              <a:defRPr>
                <a:solidFill>
                  <a:schemeClr val="tx1">
                    <a:tint val="75000"/>
                  </a:schemeClr>
                </a:solidFill>
              </a:defRPr>
            </a:lvl9pPr>
          </a:lstStyle>
          <a:p>
            <a:r>
              <a:rPr lang="en-US" dirty="0"/>
              <a:t>&lt;First Name&gt; &lt;Last name&gt;, &lt;Organization&gt; (delete if not needed)</a:t>
            </a:r>
            <a:br>
              <a:rPr lang="en-US" dirty="0"/>
            </a:br>
            <a:r>
              <a:rPr lang="en-US" dirty="0"/>
              <a:t>&lt;Month&gt; &lt;Day&gt;, &lt;Year&gt;</a:t>
            </a:r>
          </a:p>
        </p:txBody>
      </p:sp>
      <p:sp>
        <p:nvSpPr>
          <p:cNvPr id="9" name="Title 1"/>
          <p:cNvSpPr>
            <a:spLocks noGrp="1"/>
          </p:cNvSpPr>
          <p:nvPr>
            <p:ph type="ctrTitle" hasCustomPrompt="1"/>
          </p:nvPr>
        </p:nvSpPr>
        <p:spPr bwMode="gray">
          <a:xfrm>
            <a:off x="323999" y="324075"/>
            <a:ext cx="10620000" cy="1107996"/>
          </a:xfrm>
        </p:spPr>
        <p:txBody>
          <a:bodyPr anchor="t" anchorCtr="0">
            <a:noAutofit/>
          </a:bodyPr>
          <a:lstStyle>
            <a:lvl1pPr>
              <a:defRPr sz="3600">
                <a:solidFill>
                  <a:sysClr val="windowText" lastClr="000000"/>
                </a:solidFill>
                <a:latin typeface="+mj-lt"/>
              </a:defRPr>
            </a:lvl1pPr>
          </a:lstStyle>
          <a:p>
            <a:r>
              <a:rPr lang="en-US" sz="3600" dirty="0"/>
              <a:t>Alternate Presentation Title</a:t>
            </a:r>
            <a:br>
              <a:rPr lang="en-US" sz="3600" dirty="0"/>
            </a:br>
            <a:r>
              <a:rPr lang="en-US" sz="3600" dirty="0"/>
              <a:t>Breaks to Two Lines</a:t>
            </a:r>
            <a:endParaRPr lang="en-US" dirty="0"/>
          </a:p>
        </p:txBody>
      </p:sp>
      <p:sp>
        <p:nvSpPr>
          <p:cNvPr id="5" name="Rectangle 4"/>
          <p:cNvSpPr/>
          <p:nvPr userDrawn="1"/>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438" y="6083725"/>
            <a:ext cx="916759" cy="453600"/>
          </a:xfrm>
          <a:prstGeom prst="rect">
            <a:avLst/>
          </a:prstGeom>
        </p:spPr>
      </p:pic>
    </p:spTree>
    <p:extLst>
      <p:ext uri="{BB962C8B-B14F-4D97-AF65-F5344CB8AC3E}">
        <p14:creationId xmlns:p14="http://schemas.microsoft.com/office/powerpoint/2010/main" val="1224200990"/>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rriculum information">
    <p:spTree>
      <p:nvGrpSpPr>
        <p:cNvPr id="1" name=""/>
        <p:cNvGrpSpPr/>
        <p:nvPr/>
      </p:nvGrpSpPr>
      <p:grpSpPr>
        <a:xfrm>
          <a:off x="0" y="0"/>
          <a:ext cx="0" cy="0"/>
          <a:chOff x="0" y="0"/>
          <a:chExt cx="0" cy="0"/>
        </a:xfrm>
      </p:grpSpPr>
      <p:sp>
        <p:nvSpPr>
          <p:cNvPr id="5" name="Textfeld 4"/>
          <p:cNvSpPr txBox="1"/>
          <p:nvPr userDrawn="1"/>
        </p:nvSpPr>
        <p:spPr>
          <a:xfrm>
            <a:off x="324000" y="324000"/>
            <a:ext cx="11545200" cy="759600"/>
          </a:xfrm>
          <a:prstGeom prst="rect">
            <a:avLst/>
          </a:prstGeom>
          <a:noFill/>
        </p:spPr>
        <p:txBody>
          <a:bodyPr wrap="square" lIns="0" tIns="0" rIns="0" bIns="0" rtlCol="0" anchor="ctr" anchorCtr="0">
            <a:noAutofit/>
          </a:bodyPr>
          <a:lstStyle/>
          <a:p>
            <a:pPr fontAlgn="base">
              <a:spcBef>
                <a:spcPts val="600"/>
              </a:spcBef>
              <a:spcAft>
                <a:spcPct val="0"/>
              </a:spcAft>
              <a:buClr>
                <a:srgbClr val="F0AB00"/>
              </a:buClr>
              <a:buSzPct val="80000"/>
            </a:pPr>
            <a:r>
              <a:rPr lang="en-US" sz="2400" b="1" kern="0" noProof="0" dirty="0">
                <a:solidFill>
                  <a:schemeClr val="accent2"/>
                </a:solidFill>
                <a:latin typeface="+mj-lt"/>
                <a:ea typeface="Arial Unicode MS" pitchFamily="34" charset="-128"/>
                <a:cs typeface="Arial Unicode MS" pitchFamily="34" charset="-128"/>
              </a:rPr>
              <a:t>Curriculum</a:t>
            </a:r>
            <a:r>
              <a:rPr lang="en-US" sz="2400" b="1" kern="0" baseline="0" noProof="0" dirty="0">
                <a:solidFill>
                  <a:schemeClr val="accent2"/>
                </a:solidFill>
                <a:latin typeface="+mj-lt"/>
                <a:ea typeface="Arial Unicode MS" pitchFamily="34" charset="-128"/>
                <a:cs typeface="Arial Unicode MS" pitchFamily="34" charset="-128"/>
              </a:rPr>
              <a:t> Information</a:t>
            </a:r>
            <a:endParaRPr lang="en-US" sz="2400" b="1" kern="0" noProof="0" dirty="0">
              <a:solidFill>
                <a:schemeClr val="accent2"/>
              </a:solidFill>
              <a:latin typeface="+mj-lt"/>
              <a:ea typeface="Arial Unicode MS" pitchFamily="34" charset="-128"/>
              <a:cs typeface="Arial Unicode MS" pitchFamily="34" charset="-128"/>
            </a:endParaRPr>
          </a:p>
        </p:txBody>
      </p:sp>
      <p:sp>
        <p:nvSpPr>
          <p:cNvPr id="6" name="Textplatzhalter 21"/>
          <p:cNvSpPr>
            <a:spLocks noGrp="1"/>
          </p:cNvSpPr>
          <p:nvPr>
            <p:ph type="body" sz="quarter" idx="15" hasCustomPrompt="1"/>
          </p:nvPr>
        </p:nvSpPr>
        <p:spPr>
          <a:xfrm>
            <a:off x="2038856" y="2624439"/>
            <a:ext cx="9830344" cy="362391"/>
          </a:xfrm>
          <a:prstGeom prst="rect">
            <a:avLst/>
          </a:prstGeom>
        </p:spPr>
        <p:txBody>
          <a:bodyPr anchor="t" anchorCtr="0"/>
          <a:lstStyle>
            <a:lvl1pPr marL="266400" indent="-194400">
              <a:lnSpc>
                <a:spcPct val="100000"/>
              </a:lnSpc>
              <a:spcBef>
                <a:spcPts val="0"/>
              </a:spcBef>
              <a:spcAft>
                <a:spcPts val="0"/>
              </a:spcAft>
              <a:buClr>
                <a:schemeClr val="bg1">
                  <a:lumMod val="65000"/>
                </a:schemeClr>
              </a:buClr>
              <a:buSzPct val="100000"/>
              <a:buFont typeface="Wingdings" panose="05000000000000000000" pitchFamily="2" charset="2"/>
              <a:buChar char="§"/>
              <a:defRPr sz="18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a:t>&lt;Curriculum version + last update&gt;</a:t>
            </a:r>
          </a:p>
        </p:txBody>
      </p:sp>
      <p:grpSp>
        <p:nvGrpSpPr>
          <p:cNvPr id="7" name="Gruppieren 6"/>
          <p:cNvGrpSpPr/>
          <p:nvPr userDrawn="1"/>
        </p:nvGrpSpPr>
        <p:grpSpPr>
          <a:xfrm>
            <a:off x="1951753" y="1927906"/>
            <a:ext cx="9917447" cy="500901"/>
            <a:chOff x="1108399" y="1396713"/>
            <a:chExt cx="7030682" cy="404566"/>
          </a:xfrm>
        </p:grpSpPr>
        <p:sp>
          <p:nvSpPr>
            <p:cNvPr id="8" name="Rectangle 10"/>
            <p:cNvSpPr/>
            <p:nvPr userDrawn="1"/>
          </p:nvSpPr>
          <p:spPr>
            <a:xfrm>
              <a:off x="1108399" y="1396713"/>
              <a:ext cx="3835401" cy="298157"/>
            </a:xfrm>
            <a:prstGeom prst="rect">
              <a:avLst/>
            </a:prstGeom>
          </p:spPr>
          <p:txBody>
            <a:bodyPr wrap="square" lIns="91302" tIns="45630" rIns="91302" bIns="45630">
              <a:spAutoFit/>
            </a:bodyPr>
            <a:lstStyle/>
            <a:p>
              <a:r>
                <a:rPr lang="en-US" sz="1800" b="1" noProof="0" dirty="0">
                  <a:solidFill>
                    <a:schemeClr val="tx1"/>
                  </a:solidFill>
                  <a:latin typeface="+mj-lt"/>
                </a:rPr>
                <a:t>Curriculum </a:t>
              </a:r>
              <a:r>
                <a:rPr lang="en-US" sz="1800" b="1" baseline="0" noProof="0" dirty="0">
                  <a:solidFill>
                    <a:schemeClr val="tx1"/>
                  </a:solidFill>
                  <a:latin typeface="+mj-lt"/>
                </a:rPr>
                <a:t>Version</a:t>
              </a:r>
              <a:endParaRPr lang="en-US" sz="1200" b="1" noProof="0" dirty="0">
                <a:solidFill>
                  <a:schemeClr val="tx1"/>
                </a:solidFill>
                <a:latin typeface="+mj-lt"/>
              </a:endParaRPr>
            </a:p>
          </p:txBody>
        </p:sp>
        <p:cxnSp>
          <p:nvCxnSpPr>
            <p:cNvPr id="9" name="Straight Connector 12"/>
            <p:cNvCxnSpPr/>
            <p:nvPr userDrawn="1"/>
          </p:nvCxnSpPr>
          <p:spPr>
            <a:xfrm flipV="1">
              <a:off x="1197563" y="1776441"/>
              <a:ext cx="6941518" cy="24838"/>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0" name="Gruppieren 9"/>
          <p:cNvGrpSpPr/>
          <p:nvPr userDrawn="1"/>
        </p:nvGrpSpPr>
        <p:grpSpPr>
          <a:xfrm>
            <a:off x="324000" y="1499007"/>
            <a:ext cx="1299974" cy="1299976"/>
            <a:chOff x="352676" y="1326706"/>
            <a:chExt cx="765542" cy="765543"/>
          </a:xfrm>
        </p:grpSpPr>
        <p:sp>
          <p:nvSpPr>
            <p:cNvPr id="11" name="Donut 11"/>
            <p:cNvSpPr/>
            <p:nvPr userDrawn="1"/>
          </p:nvSpPr>
          <p:spPr bwMode="gray">
            <a:xfrm>
              <a:off x="352676" y="1326706"/>
              <a:ext cx="765542" cy="765543"/>
            </a:xfrm>
            <a:prstGeom prst="donut">
              <a:avLst>
                <a:gd name="adj" fmla="val 5979"/>
              </a:avLst>
            </a:prstGeom>
            <a:solidFill>
              <a:schemeClr val="accent1"/>
            </a:solidFill>
            <a:ln w="6350" algn="ctr">
              <a:solidFill>
                <a:schemeClr val="accent1"/>
              </a:solidFill>
              <a:miter lim="800000"/>
              <a:headEnd/>
              <a:tailEnd/>
            </a:ln>
          </p:spPr>
          <p:txBody>
            <a:bodyPr lIns="89863" tIns="71908" rIns="89863" bIns="71908" rtlCol="0" anchor="ctr"/>
            <a:lstStyle/>
            <a:p>
              <a:pPr algn="ctr" defTabSz="913003" fontAlgn="base">
                <a:spcBef>
                  <a:spcPct val="50000"/>
                </a:spcBef>
                <a:spcAft>
                  <a:spcPct val="0"/>
                </a:spcAft>
                <a:buClr>
                  <a:srgbClr val="F0AB00"/>
                </a:buClr>
                <a:buSzPct val="80000"/>
              </a:pPr>
              <a:endParaRPr lang="de-DE" sz="2000" kern="0" dirty="0">
                <a:ea typeface="Arial Unicode MS" pitchFamily="34" charset="-128"/>
                <a:cs typeface="Arial Unicode MS" pitchFamily="34" charset="-128"/>
              </a:endParaRPr>
            </a:p>
          </p:txBody>
        </p:sp>
        <p:grpSp>
          <p:nvGrpSpPr>
            <p:cNvPr id="12" name="Gruppieren 11"/>
            <p:cNvGrpSpPr/>
            <p:nvPr userDrawn="1"/>
          </p:nvGrpSpPr>
          <p:grpSpPr>
            <a:xfrm>
              <a:off x="545702" y="1435466"/>
              <a:ext cx="403112" cy="511295"/>
              <a:chOff x="7057115" y="1361724"/>
              <a:chExt cx="403112" cy="511295"/>
            </a:xfrm>
          </p:grpSpPr>
          <p:sp>
            <p:nvSpPr>
              <p:cNvPr id="13" name="Gefaltete Ecke 12"/>
              <p:cNvSpPr/>
              <p:nvPr/>
            </p:nvSpPr>
            <p:spPr bwMode="gray">
              <a:xfrm rot="10800000" flipH="1">
                <a:off x="7150511" y="1361724"/>
                <a:ext cx="309716" cy="420330"/>
              </a:xfrm>
              <a:prstGeom prst="foldedCorner">
                <a:avLst>
                  <a:gd name="adj" fmla="val 38333"/>
                </a:avLst>
              </a:prstGeom>
              <a:solidFill>
                <a:schemeClr val="tx1">
                  <a:lumMod val="65000"/>
                  <a:lumOff val="35000"/>
                </a:schemeClr>
              </a:solidFill>
              <a:ln w="635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dirty="0">
                  <a:ln>
                    <a:noFill/>
                  </a:ln>
                  <a:effectLst/>
                  <a:uLnTx/>
                  <a:uFillTx/>
                  <a:ea typeface="Arial Unicode MS" pitchFamily="34" charset="-128"/>
                  <a:cs typeface="Arial Unicode MS" pitchFamily="34" charset="-128"/>
                </a:endParaRPr>
              </a:p>
            </p:txBody>
          </p:sp>
          <p:sp>
            <p:nvSpPr>
              <p:cNvPr id="14" name="Gefaltete Ecke 13"/>
              <p:cNvSpPr/>
              <p:nvPr/>
            </p:nvSpPr>
            <p:spPr bwMode="gray">
              <a:xfrm rot="10800000" flipH="1">
                <a:off x="7103823" y="1410891"/>
                <a:ext cx="309716" cy="420330"/>
              </a:xfrm>
              <a:prstGeom prst="foldedCorner">
                <a:avLst>
                  <a:gd name="adj" fmla="val 38333"/>
                </a:avLst>
              </a:prstGeom>
              <a:solidFill>
                <a:schemeClr val="tx1">
                  <a:lumMod val="65000"/>
                  <a:lumOff val="35000"/>
                </a:schemeClr>
              </a:solidFill>
              <a:ln w="635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dirty="0">
                  <a:ln>
                    <a:noFill/>
                  </a:ln>
                  <a:effectLst/>
                  <a:uLnTx/>
                  <a:uFillTx/>
                  <a:ea typeface="Arial Unicode MS" pitchFamily="34" charset="-128"/>
                  <a:cs typeface="Arial Unicode MS" pitchFamily="34" charset="-128"/>
                </a:endParaRPr>
              </a:p>
            </p:txBody>
          </p:sp>
          <p:grpSp>
            <p:nvGrpSpPr>
              <p:cNvPr id="15" name="Gruppieren 33"/>
              <p:cNvGrpSpPr/>
              <p:nvPr/>
            </p:nvGrpSpPr>
            <p:grpSpPr>
              <a:xfrm>
                <a:off x="7057115" y="1452689"/>
                <a:ext cx="309716" cy="420330"/>
                <a:chOff x="589936" y="2809567"/>
                <a:chExt cx="309716" cy="420330"/>
              </a:xfrm>
            </p:grpSpPr>
            <p:sp>
              <p:nvSpPr>
                <p:cNvPr id="16" name="Gefaltete Ecke 15"/>
                <p:cNvSpPr/>
                <p:nvPr/>
              </p:nvSpPr>
              <p:spPr bwMode="gray">
                <a:xfrm rot="10800000" flipH="1">
                  <a:off x="589936" y="2809567"/>
                  <a:ext cx="309716" cy="420330"/>
                </a:xfrm>
                <a:prstGeom prst="foldedCorner">
                  <a:avLst>
                    <a:gd name="adj" fmla="val 38333"/>
                  </a:avLst>
                </a:prstGeom>
                <a:solidFill>
                  <a:schemeClr val="tx1">
                    <a:lumMod val="65000"/>
                    <a:lumOff val="35000"/>
                  </a:schemeClr>
                </a:solidFill>
                <a:ln w="635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dirty="0">
                    <a:ln>
                      <a:noFill/>
                    </a:ln>
                    <a:effectLst/>
                    <a:uLnTx/>
                    <a:uFillTx/>
                    <a:ea typeface="Arial Unicode MS" pitchFamily="34" charset="-128"/>
                    <a:cs typeface="Arial Unicode MS" pitchFamily="34" charset="-128"/>
                  </a:endParaRPr>
                </a:p>
              </p:txBody>
            </p:sp>
            <p:sp>
              <p:nvSpPr>
                <p:cNvPr id="17" name="Textfeld 16"/>
                <p:cNvSpPr txBox="1"/>
                <p:nvPr/>
              </p:nvSpPr>
              <p:spPr>
                <a:xfrm>
                  <a:off x="697006" y="2861855"/>
                  <a:ext cx="94496" cy="3262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de-DE" sz="3600" i="1" kern="0" dirty="0">
                      <a:solidFill>
                        <a:schemeClr val="bg1"/>
                      </a:solidFill>
                      <a:latin typeface="Angsana New" pitchFamily="18" charset="-34"/>
                      <a:ea typeface="Arial Unicode MS" pitchFamily="34" charset="-128"/>
                      <a:cs typeface="Angsana New" pitchFamily="18" charset="-34"/>
                    </a:rPr>
                    <a:t>i</a:t>
                  </a:r>
                </a:p>
              </p:txBody>
            </p:sp>
          </p:grpSp>
        </p:grpSp>
      </p:grpSp>
      <p:sp>
        <p:nvSpPr>
          <p:cNvPr id="18" name="Textplatzhalter 21"/>
          <p:cNvSpPr>
            <a:spLocks noGrp="1"/>
          </p:cNvSpPr>
          <p:nvPr>
            <p:ph type="body" sz="quarter" idx="12" hasCustomPrompt="1"/>
          </p:nvPr>
        </p:nvSpPr>
        <p:spPr>
          <a:xfrm>
            <a:off x="2327108" y="3552319"/>
            <a:ext cx="9542092" cy="530990"/>
          </a:xfrm>
          <a:prstGeom prst="rect">
            <a:avLst/>
          </a:prstGeom>
        </p:spPr>
        <p:txBody>
          <a:bodyPr/>
          <a:lstStyle>
            <a:lvl1pPr marL="214298" indent="-214298">
              <a:lnSpc>
                <a:spcPct val="100000"/>
              </a:lnSpc>
              <a:spcBef>
                <a:spcPts val="0"/>
              </a:spcBef>
              <a:spcAft>
                <a:spcPts val="0"/>
              </a:spcAft>
              <a:buClr>
                <a:schemeClr val="bg1">
                  <a:lumMod val="65000"/>
                </a:schemeClr>
              </a:buClr>
              <a:buSzPct val="100000"/>
              <a:buFont typeface="Arial" panose="020B0604020202020204" pitchFamily="34" charset="0"/>
              <a:buChar char="•"/>
              <a:defRPr sz="16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a:t>&lt;server-side&gt;</a:t>
            </a:r>
          </a:p>
          <a:p>
            <a:pPr lvl="0"/>
            <a:r>
              <a:rPr lang="en-US" dirty="0"/>
              <a:t>&lt;client-side&gt;</a:t>
            </a:r>
            <a:endParaRPr lang="de-DE" dirty="0"/>
          </a:p>
        </p:txBody>
      </p:sp>
      <p:sp>
        <p:nvSpPr>
          <p:cNvPr id="19" name="Textfeld 18"/>
          <p:cNvSpPr txBox="1"/>
          <p:nvPr userDrawn="1"/>
        </p:nvSpPr>
        <p:spPr>
          <a:xfrm>
            <a:off x="2041112" y="3250331"/>
            <a:ext cx="9828088" cy="336918"/>
          </a:xfrm>
          <a:prstGeom prst="rect">
            <a:avLst/>
          </a:prstGeom>
          <a:noFill/>
        </p:spPr>
        <p:txBody>
          <a:bodyPr wrap="none" lIns="0" tIns="0" rIns="0" bIns="0" rtlCol="0" anchor="t" anchorCtr="0">
            <a:noAutofit/>
          </a:bodyPr>
          <a:lstStyle/>
          <a:p>
            <a:pPr marL="265490" indent="-195248" fontAlgn="base">
              <a:spcBef>
                <a:spcPct val="50000"/>
              </a:spcBef>
              <a:spcAft>
                <a:spcPct val="0"/>
              </a:spcAft>
              <a:buClr>
                <a:schemeClr val="bg1">
                  <a:lumMod val="65000"/>
                </a:schemeClr>
              </a:buClr>
              <a:buSzPct val="100000"/>
              <a:buFont typeface="Wingdings" panose="05000000000000000000" pitchFamily="2" charset="2"/>
              <a:buChar char="§"/>
            </a:pPr>
            <a:r>
              <a:rPr lang="en-US" sz="1800" b="0" kern="1200" baseline="0" noProof="0" dirty="0">
                <a:solidFill>
                  <a:schemeClr val="tx1"/>
                </a:solidFill>
                <a:latin typeface="+mn-lt"/>
                <a:ea typeface="+mn-ea"/>
                <a:cs typeface="+mn-cs"/>
              </a:rPr>
              <a:t>Software used</a:t>
            </a:r>
          </a:p>
        </p:txBody>
      </p:sp>
      <p:sp>
        <p:nvSpPr>
          <p:cNvPr id="20" name="Textfeld 19"/>
          <p:cNvSpPr txBox="1"/>
          <p:nvPr userDrawn="1"/>
        </p:nvSpPr>
        <p:spPr>
          <a:xfrm>
            <a:off x="2043658" y="4533142"/>
            <a:ext cx="9825542" cy="336918"/>
          </a:xfrm>
          <a:prstGeom prst="rect">
            <a:avLst/>
          </a:prstGeom>
          <a:noFill/>
        </p:spPr>
        <p:txBody>
          <a:bodyPr wrap="none" lIns="0" tIns="0" rIns="0" bIns="0" rtlCol="0" anchor="t" anchorCtr="0">
            <a:noAutofit/>
          </a:bodyPr>
          <a:lstStyle/>
          <a:p>
            <a:pPr marL="265490" indent="-195248" fontAlgn="base">
              <a:spcBef>
                <a:spcPct val="50000"/>
              </a:spcBef>
              <a:spcAft>
                <a:spcPct val="0"/>
              </a:spcAft>
              <a:buClr>
                <a:schemeClr val="bg1">
                  <a:lumMod val="65000"/>
                </a:schemeClr>
              </a:buClr>
              <a:buSzPct val="100000"/>
              <a:buFont typeface="Wingdings" panose="05000000000000000000" pitchFamily="2" charset="2"/>
              <a:buChar char="§"/>
            </a:pPr>
            <a:r>
              <a:rPr lang="en-US" sz="1800" b="0" kern="1200" baseline="0" noProof="0" dirty="0">
                <a:solidFill>
                  <a:schemeClr val="tx1"/>
                </a:solidFill>
                <a:latin typeface="+mn-lt"/>
                <a:ea typeface="+mn-ea"/>
                <a:cs typeface="+mn-cs"/>
              </a:rPr>
              <a:t>Prerequisites</a:t>
            </a:r>
          </a:p>
        </p:txBody>
      </p:sp>
      <p:sp>
        <p:nvSpPr>
          <p:cNvPr id="21" name="Textplatzhalter 21"/>
          <p:cNvSpPr>
            <a:spLocks noGrp="1"/>
          </p:cNvSpPr>
          <p:nvPr>
            <p:ph type="body" sz="quarter" idx="13" hasCustomPrompt="1"/>
          </p:nvPr>
        </p:nvSpPr>
        <p:spPr>
          <a:xfrm>
            <a:off x="2327107" y="4845892"/>
            <a:ext cx="9542093" cy="530990"/>
          </a:xfrm>
          <a:prstGeom prst="rect">
            <a:avLst/>
          </a:prstGeom>
        </p:spPr>
        <p:txBody>
          <a:bodyPr/>
          <a:lstStyle>
            <a:lvl1pPr marL="285750" indent="-285750">
              <a:lnSpc>
                <a:spcPct val="100000"/>
              </a:lnSpc>
              <a:spcBef>
                <a:spcPts val="0"/>
              </a:spcBef>
              <a:spcAft>
                <a:spcPts val="0"/>
              </a:spcAft>
              <a:buClr>
                <a:schemeClr val="bg1">
                  <a:lumMod val="65000"/>
                </a:schemeClr>
              </a:buClr>
              <a:buSzPct val="100000"/>
              <a:buFont typeface="Arial" panose="020B0604020202020204" pitchFamily="34" charset="0"/>
              <a:buChar char="•"/>
              <a:defRPr sz="16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a:t>&lt;curricula&gt;</a:t>
            </a:r>
          </a:p>
          <a:p>
            <a:pPr lvl="0"/>
            <a:r>
              <a:rPr lang="en-US" dirty="0"/>
              <a:t>&lt;other prerequisites&gt;</a:t>
            </a:r>
            <a:endParaRPr lang="de-DE" dirty="0"/>
          </a:p>
        </p:txBody>
      </p:sp>
    </p:spTree>
    <p:extLst>
      <p:ext uri="{BB962C8B-B14F-4D97-AF65-F5344CB8AC3E}">
        <p14:creationId xmlns:p14="http://schemas.microsoft.com/office/powerpoint/2010/main" val="1784089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odule information I">
    <p:spTree>
      <p:nvGrpSpPr>
        <p:cNvPr id="1" name=""/>
        <p:cNvGrpSpPr/>
        <p:nvPr/>
      </p:nvGrpSpPr>
      <p:grpSpPr>
        <a:xfrm>
          <a:off x="0" y="0"/>
          <a:ext cx="0" cy="0"/>
          <a:chOff x="0" y="0"/>
          <a:chExt cx="0" cy="0"/>
        </a:xfrm>
      </p:grpSpPr>
      <p:sp>
        <p:nvSpPr>
          <p:cNvPr id="5" name="Textfeld 4"/>
          <p:cNvSpPr txBox="1"/>
          <p:nvPr userDrawn="1"/>
        </p:nvSpPr>
        <p:spPr>
          <a:xfrm>
            <a:off x="324000" y="324000"/>
            <a:ext cx="11545200" cy="759600"/>
          </a:xfrm>
          <a:prstGeom prst="rect">
            <a:avLst/>
          </a:prstGeom>
          <a:noFill/>
        </p:spPr>
        <p:txBody>
          <a:bodyPr wrap="square" lIns="0" tIns="0" rIns="0" bIns="0" rtlCol="0" anchor="ctr" anchorCtr="0">
            <a:noAutofit/>
          </a:bodyPr>
          <a:lstStyle/>
          <a:p>
            <a:pPr fontAlgn="base">
              <a:spcBef>
                <a:spcPts val="600"/>
              </a:spcBef>
              <a:spcAft>
                <a:spcPct val="0"/>
              </a:spcAft>
              <a:buClr>
                <a:srgbClr val="F0AB00"/>
              </a:buClr>
              <a:buSzPct val="80000"/>
            </a:pPr>
            <a:r>
              <a:rPr lang="en-US" sz="2400" b="1" kern="0" noProof="0" dirty="0">
                <a:solidFill>
                  <a:schemeClr val="accent2"/>
                </a:solidFill>
                <a:latin typeface="+mj-lt"/>
                <a:ea typeface="Arial Unicode MS" pitchFamily="34" charset="-128"/>
                <a:cs typeface="Arial Unicode MS" pitchFamily="34" charset="-128"/>
              </a:rPr>
              <a:t>Module</a:t>
            </a:r>
            <a:r>
              <a:rPr lang="en-US" sz="2400" b="1" kern="0" baseline="0" noProof="0" dirty="0">
                <a:solidFill>
                  <a:schemeClr val="accent2"/>
                </a:solidFill>
                <a:latin typeface="+mj-lt"/>
                <a:ea typeface="Arial Unicode MS" pitchFamily="34" charset="-128"/>
                <a:cs typeface="Arial Unicode MS" pitchFamily="34" charset="-128"/>
              </a:rPr>
              <a:t> Information</a:t>
            </a:r>
            <a:endParaRPr lang="en-US" sz="2400" b="1" kern="0" noProof="0" dirty="0">
              <a:solidFill>
                <a:schemeClr val="accent2"/>
              </a:solidFill>
              <a:latin typeface="+mj-lt"/>
              <a:ea typeface="Arial Unicode MS" pitchFamily="34" charset="-128"/>
              <a:cs typeface="Arial Unicode MS" pitchFamily="34" charset="-128"/>
            </a:endParaRPr>
          </a:p>
        </p:txBody>
      </p:sp>
      <p:grpSp>
        <p:nvGrpSpPr>
          <p:cNvPr id="22" name="Gruppieren 21"/>
          <p:cNvGrpSpPr/>
          <p:nvPr userDrawn="1"/>
        </p:nvGrpSpPr>
        <p:grpSpPr>
          <a:xfrm>
            <a:off x="324000" y="1499007"/>
            <a:ext cx="1299600" cy="1299600"/>
            <a:chOff x="214040" y="1152039"/>
            <a:chExt cx="765542" cy="765543"/>
          </a:xfrm>
        </p:grpSpPr>
        <p:grpSp>
          <p:nvGrpSpPr>
            <p:cNvPr id="23" name="Gruppieren 22"/>
            <p:cNvGrpSpPr/>
            <p:nvPr userDrawn="1"/>
          </p:nvGrpSpPr>
          <p:grpSpPr>
            <a:xfrm>
              <a:off x="361780" y="1456593"/>
              <a:ext cx="464587" cy="191753"/>
              <a:chOff x="1642324" y="4884196"/>
              <a:chExt cx="660745" cy="294992"/>
            </a:xfrm>
          </p:grpSpPr>
          <p:sp>
            <p:nvSpPr>
              <p:cNvPr id="25" name="Richtungspfeil 24"/>
              <p:cNvSpPr/>
              <p:nvPr userDrawn="1"/>
            </p:nvSpPr>
            <p:spPr bwMode="gray">
              <a:xfrm rot="8100000">
                <a:off x="1767471" y="4884196"/>
                <a:ext cx="535598" cy="221844"/>
              </a:xfrm>
              <a:prstGeom prst="homePlate">
                <a:avLst/>
              </a:prstGeom>
              <a:solidFill>
                <a:schemeClr val="tx1">
                  <a:lumMod val="65000"/>
                  <a:lumOff val="35000"/>
                </a:schemeClr>
              </a:solidFill>
              <a:ln w="6350" algn="ctr">
                <a:solidFill>
                  <a:schemeClr val="tx1">
                    <a:lumMod val="65000"/>
                    <a:lumOff val="35000"/>
                  </a:schemeClr>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dirty="0">
                  <a:ln>
                    <a:noFill/>
                  </a:ln>
                  <a:effectLst/>
                  <a:uLnTx/>
                  <a:uFillTx/>
                  <a:ea typeface="Arial Unicode MS" pitchFamily="34" charset="-128"/>
                  <a:cs typeface="Arial Unicode MS" pitchFamily="34" charset="-128"/>
                </a:endParaRPr>
              </a:p>
            </p:txBody>
          </p:sp>
          <p:sp>
            <p:nvSpPr>
              <p:cNvPr id="26" name="Rechteck 25"/>
              <p:cNvSpPr/>
              <p:nvPr/>
            </p:nvSpPr>
            <p:spPr bwMode="gray">
              <a:xfrm rot="8100000">
                <a:off x="1920613" y="4887121"/>
                <a:ext cx="305780" cy="129124"/>
              </a:xfrm>
              <a:prstGeom prst="rect">
                <a:avLst/>
              </a:prstGeom>
              <a:solidFill>
                <a:schemeClr val="bg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dirty="0">
                  <a:ln>
                    <a:noFill/>
                  </a:ln>
                  <a:effectLst/>
                  <a:uLnTx/>
                  <a:uFillTx/>
                  <a:ea typeface="Arial Unicode MS" pitchFamily="34" charset="-128"/>
                  <a:cs typeface="Arial Unicode MS" pitchFamily="34" charset="-128"/>
                </a:endParaRPr>
              </a:p>
            </p:txBody>
          </p:sp>
          <p:cxnSp>
            <p:nvCxnSpPr>
              <p:cNvPr id="27" name="Gerade Verbindung 25"/>
              <p:cNvCxnSpPr/>
              <p:nvPr userDrawn="1"/>
            </p:nvCxnSpPr>
            <p:spPr>
              <a:xfrm>
                <a:off x="1642324" y="5179188"/>
                <a:ext cx="140109"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sp>
          <p:nvSpPr>
            <p:cNvPr id="24" name="Donut 11"/>
            <p:cNvSpPr/>
            <p:nvPr userDrawn="1"/>
          </p:nvSpPr>
          <p:spPr bwMode="gray">
            <a:xfrm>
              <a:off x="214040" y="1152039"/>
              <a:ext cx="765542" cy="765543"/>
            </a:xfrm>
            <a:prstGeom prst="donut">
              <a:avLst>
                <a:gd name="adj" fmla="val 5979"/>
              </a:avLst>
            </a:prstGeom>
            <a:solidFill>
              <a:schemeClr val="accent1"/>
            </a:solidFill>
            <a:ln w="6350" algn="ctr">
              <a:solidFill>
                <a:schemeClr val="accent1"/>
              </a:solidFill>
              <a:miter lim="800000"/>
              <a:headEnd/>
              <a:tailEnd/>
            </a:ln>
          </p:spPr>
          <p:txBody>
            <a:bodyPr lIns="89863" tIns="71908" rIns="89863" bIns="71908" rtlCol="0" anchor="ctr"/>
            <a:lstStyle/>
            <a:p>
              <a:pPr algn="ctr" defTabSz="913003" fontAlgn="base">
                <a:spcBef>
                  <a:spcPct val="50000"/>
                </a:spcBef>
                <a:spcAft>
                  <a:spcPct val="0"/>
                </a:spcAft>
                <a:buClr>
                  <a:srgbClr val="F0AB00"/>
                </a:buClr>
                <a:buSzPct val="80000"/>
              </a:pPr>
              <a:endParaRPr lang="de-DE" sz="2000" kern="0" dirty="0">
                <a:ea typeface="Arial Unicode MS" pitchFamily="34" charset="-128"/>
                <a:cs typeface="Arial Unicode MS" pitchFamily="34" charset="-128"/>
              </a:endParaRPr>
            </a:p>
          </p:txBody>
        </p:sp>
      </p:grpSp>
      <p:grpSp>
        <p:nvGrpSpPr>
          <p:cNvPr id="28" name="Gruppieren 27"/>
          <p:cNvGrpSpPr/>
          <p:nvPr userDrawn="1"/>
        </p:nvGrpSpPr>
        <p:grpSpPr>
          <a:xfrm>
            <a:off x="324000" y="3809388"/>
            <a:ext cx="1299600" cy="1299600"/>
            <a:chOff x="216000" y="2969382"/>
            <a:chExt cx="765542" cy="765543"/>
          </a:xfrm>
        </p:grpSpPr>
        <p:pic>
          <p:nvPicPr>
            <p:cNvPr id="29"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23714" y="3133080"/>
              <a:ext cx="361950" cy="438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Donut 11"/>
            <p:cNvSpPr/>
            <p:nvPr userDrawn="1"/>
          </p:nvSpPr>
          <p:spPr bwMode="gray">
            <a:xfrm>
              <a:off x="216000" y="2969382"/>
              <a:ext cx="765542" cy="765543"/>
            </a:xfrm>
            <a:prstGeom prst="donut">
              <a:avLst>
                <a:gd name="adj" fmla="val 5979"/>
              </a:avLst>
            </a:prstGeom>
            <a:solidFill>
              <a:schemeClr val="accent1"/>
            </a:solidFill>
            <a:ln w="6350" algn="ctr">
              <a:solidFill>
                <a:schemeClr val="accent1"/>
              </a:solidFill>
              <a:miter lim="800000"/>
              <a:headEnd/>
              <a:tailEnd/>
            </a:ln>
          </p:spPr>
          <p:txBody>
            <a:bodyPr lIns="89863" tIns="71908" rIns="89863" bIns="71908" rtlCol="0" anchor="ctr"/>
            <a:lstStyle/>
            <a:p>
              <a:pPr algn="ctr" defTabSz="913003" fontAlgn="base">
                <a:spcBef>
                  <a:spcPct val="50000"/>
                </a:spcBef>
                <a:spcAft>
                  <a:spcPct val="0"/>
                </a:spcAft>
                <a:buClr>
                  <a:srgbClr val="F0AB00"/>
                </a:buClr>
                <a:buSzPct val="80000"/>
              </a:pPr>
              <a:endParaRPr lang="de-DE" sz="2000" kern="0" dirty="0">
                <a:ea typeface="Arial Unicode MS" pitchFamily="34" charset="-128"/>
                <a:cs typeface="Arial Unicode MS" pitchFamily="34" charset="-128"/>
              </a:endParaRPr>
            </a:p>
          </p:txBody>
        </p:sp>
      </p:grpSp>
      <p:grpSp>
        <p:nvGrpSpPr>
          <p:cNvPr id="31" name="Gruppieren 30"/>
          <p:cNvGrpSpPr/>
          <p:nvPr userDrawn="1"/>
        </p:nvGrpSpPr>
        <p:grpSpPr>
          <a:xfrm>
            <a:off x="1951753" y="1927906"/>
            <a:ext cx="9917447" cy="500901"/>
            <a:chOff x="1108399" y="1396713"/>
            <a:chExt cx="7030682" cy="404566"/>
          </a:xfrm>
        </p:grpSpPr>
        <p:sp>
          <p:nvSpPr>
            <p:cNvPr id="32" name="Rectangle 10"/>
            <p:cNvSpPr/>
            <p:nvPr userDrawn="1"/>
          </p:nvSpPr>
          <p:spPr>
            <a:xfrm>
              <a:off x="1108399" y="1396713"/>
              <a:ext cx="3835401" cy="298157"/>
            </a:xfrm>
            <a:prstGeom prst="rect">
              <a:avLst/>
            </a:prstGeom>
          </p:spPr>
          <p:txBody>
            <a:bodyPr wrap="square" lIns="91302" tIns="45630" rIns="91302" bIns="45630">
              <a:spAutoFit/>
            </a:bodyPr>
            <a:lstStyle/>
            <a:p>
              <a:r>
                <a:rPr lang="en-US" sz="1800" b="1" noProof="0" dirty="0">
                  <a:solidFill>
                    <a:schemeClr val="tx1"/>
                  </a:solidFill>
                  <a:latin typeface="+mj-lt"/>
                </a:rPr>
                <a:t>Authors</a:t>
              </a:r>
              <a:endParaRPr lang="en-US" sz="1200" b="1" noProof="0" dirty="0">
                <a:solidFill>
                  <a:schemeClr val="tx1"/>
                </a:solidFill>
                <a:latin typeface="+mj-lt"/>
              </a:endParaRPr>
            </a:p>
          </p:txBody>
        </p:sp>
        <p:cxnSp>
          <p:nvCxnSpPr>
            <p:cNvPr id="33" name="Straight Connector 12"/>
            <p:cNvCxnSpPr/>
            <p:nvPr userDrawn="1"/>
          </p:nvCxnSpPr>
          <p:spPr>
            <a:xfrm flipV="1">
              <a:off x="1197563" y="1776441"/>
              <a:ext cx="6941518" cy="24838"/>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4" name="Textplatzhalter 21"/>
          <p:cNvSpPr>
            <a:spLocks noGrp="1"/>
          </p:cNvSpPr>
          <p:nvPr>
            <p:ph type="body" sz="quarter" idx="15" hasCustomPrompt="1"/>
          </p:nvPr>
        </p:nvSpPr>
        <p:spPr>
          <a:xfrm>
            <a:off x="2038856" y="2624439"/>
            <a:ext cx="9830344" cy="1319928"/>
          </a:xfrm>
          <a:prstGeom prst="rect">
            <a:avLst/>
          </a:prstGeom>
        </p:spPr>
        <p:txBody>
          <a:bodyPr anchor="t" anchorCtr="0"/>
          <a:lstStyle>
            <a:lvl1pPr marL="266400" indent="-194400">
              <a:lnSpc>
                <a:spcPct val="100000"/>
              </a:lnSpc>
              <a:spcBef>
                <a:spcPts val="0"/>
              </a:spcBef>
              <a:spcAft>
                <a:spcPts val="0"/>
              </a:spcAft>
              <a:buClr>
                <a:schemeClr val="bg1">
                  <a:lumMod val="75000"/>
                </a:schemeClr>
              </a:buClr>
              <a:buSzPct val="100000"/>
              <a:buFont typeface="Wingdings" panose="05000000000000000000" pitchFamily="2" charset="2"/>
              <a:buChar char="§"/>
              <a:defRPr sz="18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a:t>&lt;Author&gt;</a:t>
            </a:r>
          </a:p>
          <a:p>
            <a:pPr lvl="0"/>
            <a:r>
              <a:rPr lang="en-US" dirty="0"/>
              <a:t>&lt;Author&gt;</a:t>
            </a:r>
          </a:p>
          <a:p>
            <a:pPr lvl="0"/>
            <a:r>
              <a:rPr lang="en-US" dirty="0"/>
              <a:t>&lt;Author&gt;</a:t>
            </a:r>
          </a:p>
        </p:txBody>
      </p:sp>
      <p:grpSp>
        <p:nvGrpSpPr>
          <p:cNvPr id="35" name="Gruppieren 34"/>
          <p:cNvGrpSpPr/>
          <p:nvPr userDrawn="1"/>
        </p:nvGrpSpPr>
        <p:grpSpPr>
          <a:xfrm>
            <a:off x="1957853" y="4230977"/>
            <a:ext cx="9911347" cy="500901"/>
            <a:chOff x="1108399" y="1396713"/>
            <a:chExt cx="7030682" cy="404566"/>
          </a:xfrm>
        </p:grpSpPr>
        <p:sp>
          <p:nvSpPr>
            <p:cNvPr id="36" name="Rectangle 10"/>
            <p:cNvSpPr/>
            <p:nvPr userDrawn="1"/>
          </p:nvSpPr>
          <p:spPr>
            <a:xfrm>
              <a:off x="1108399" y="1396713"/>
              <a:ext cx="3835401" cy="298157"/>
            </a:xfrm>
            <a:prstGeom prst="rect">
              <a:avLst/>
            </a:prstGeom>
          </p:spPr>
          <p:txBody>
            <a:bodyPr wrap="square" lIns="91302" tIns="45630" rIns="91302" bIns="45630">
              <a:spAutoFit/>
            </a:bodyPr>
            <a:lstStyle/>
            <a:p>
              <a:r>
                <a:rPr lang="en-US" sz="1800" b="1" noProof="0" dirty="0">
                  <a:solidFill>
                    <a:schemeClr val="tx1"/>
                  </a:solidFill>
                  <a:latin typeface="+mj-lt"/>
                </a:rPr>
                <a:t>Target Audience</a:t>
              </a:r>
              <a:endParaRPr lang="en-US" sz="1200" b="1" noProof="0" dirty="0">
                <a:solidFill>
                  <a:schemeClr val="tx1"/>
                </a:solidFill>
                <a:latin typeface="+mj-lt"/>
              </a:endParaRPr>
            </a:p>
          </p:txBody>
        </p:sp>
        <p:cxnSp>
          <p:nvCxnSpPr>
            <p:cNvPr id="37" name="Straight Connector 12"/>
            <p:cNvCxnSpPr/>
            <p:nvPr userDrawn="1"/>
          </p:nvCxnSpPr>
          <p:spPr>
            <a:xfrm flipV="1">
              <a:off x="1197563" y="1776441"/>
              <a:ext cx="6941518" cy="24838"/>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8" name="Textplatzhalter 21"/>
          <p:cNvSpPr>
            <a:spLocks noGrp="1"/>
          </p:cNvSpPr>
          <p:nvPr>
            <p:ph type="body" sz="quarter" idx="16" hasCustomPrompt="1"/>
          </p:nvPr>
        </p:nvSpPr>
        <p:spPr>
          <a:xfrm>
            <a:off x="2044953" y="4927509"/>
            <a:ext cx="9824247" cy="1319928"/>
          </a:xfrm>
          <a:prstGeom prst="rect">
            <a:avLst/>
          </a:prstGeom>
        </p:spPr>
        <p:txBody>
          <a:bodyPr anchor="t" anchorCtr="0"/>
          <a:lstStyle>
            <a:lvl1pPr marL="266400" indent="-194400">
              <a:lnSpc>
                <a:spcPct val="100000"/>
              </a:lnSpc>
              <a:spcBef>
                <a:spcPts val="0"/>
              </a:spcBef>
              <a:spcAft>
                <a:spcPts val="0"/>
              </a:spcAft>
              <a:buClr>
                <a:schemeClr val="bg1">
                  <a:lumMod val="75000"/>
                </a:schemeClr>
              </a:buClr>
              <a:buSzPct val="100000"/>
              <a:buFont typeface="Wingdings" panose="05000000000000000000" pitchFamily="2" charset="2"/>
              <a:buChar char="§"/>
              <a:defRPr sz="18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a:t>&lt;Target audience&gt;</a:t>
            </a:r>
          </a:p>
          <a:p>
            <a:pPr lvl="0"/>
            <a:r>
              <a:rPr lang="en-US" dirty="0"/>
              <a:t>&lt;Target audience&gt;</a:t>
            </a:r>
          </a:p>
          <a:p>
            <a:pPr lvl="0"/>
            <a:r>
              <a:rPr lang="en-US" dirty="0"/>
              <a:t>&lt;Target audience&gt;</a:t>
            </a:r>
          </a:p>
        </p:txBody>
      </p:sp>
    </p:spTree>
    <p:extLst>
      <p:ext uri="{BB962C8B-B14F-4D97-AF65-F5344CB8AC3E}">
        <p14:creationId xmlns:p14="http://schemas.microsoft.com/office/powerpoint/2010/main" val="2738841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odule information II">
    <p:spTree>
      <p:nvGrpSpPr>
        <p:cNvPr id="1" name=""/>
        <p:cNvGrpSpPr/>
        <p:nvPr/>
      </p:nvGrpSpPr>
      <p:grpSpPr>
        <a:xfrm>
          <a:off x="0" y="0"/>
          <a:ext cx="0" cy="0"/>
          <a:chOff x="0" y="0"/>
          <a:chExt cx="0" cy="0"/>
        </a:xfrm>
      </p:grpSpPr>
      <p:sp>
        <p:nvSpPr>
          <p:cNvPr id="5" name="Textfeld 4"/>
          <p:cNvSpPr txBox="1"/>
          <p:nvPr userDrawn="1"/>
        </p:nvSpPr>
        <p:spPr>
          <a:xfrm>
            <a:off x="324000" y="324000"/>
            <a:ext cx="11545200" cy="759600"/>
          </a:xfrm>
          <a:prstGeom prst="rect">
            <a:avLst/>
          </a:prstGeom>
          <a:noFill/>
        </p:spPr>
        <p:txBody>
          <a:bodyPr wrap="square" lIns="0" tIns="0" rIns="0" bIns="0" rtlCol="0" anchor="ctr" anchorCtr="0">
            <a:noAutofit/>
          </a:bodyPr>
          <a:lstStyle/>
          <a:p>
            <a:pPr fontAlgn="base">
              <a:spcBef>
                <a:spcPts val="600"/>
              </a:spcBef>
              <a:spcAft>
                <a:spcPct val="0"/>
              </a:spcAft>
              <a:buClr>
                <a:srgbClr val="F0AB00"/>
              </a:buClr>
              <a:buSzPct val="80000"/>
            </a:pPr>
            <a:r>
              <a:rPr lang="en-US" sz="2400" b="1" kern="0" noProof="0" dirty="0">
                <a:solidFill>
                  <a:schemeClr val="accent2"/>
                </a:solidFill>
                <a:latin typeface="+mj-lt"/>
                <a:ea typeface="Arial Unicode MS" pitchFamily="34" charset="-128"/>
                <a:cs typeface="Arial Unicode MS" pitchFamily="34" charset="-128"/>
              </a:rPr>
              <a:t>Module</a:t>
            </a:r>
            <a:r>
              <a:rPr lang="en-US" sz="2400" b="1" kern="0" baseline="0" noProof="0" dirty="0">
                <a:solidFill>
                  <a:schemeClr val="accent2"/>
                </a:solidFill>
                <a:latin typeface="+mj-lt"/>
                <a:ea typeface="Arial Unicode MS" pitchFamily="34" charset="-128"/>
                <a:cs typeface="Arial Unicode MS" pitchFamily="34" charset="-128"/>
              </a:rPr>
              <a:t> Information</a:t>
            </a:r>
            <a:endParaRPr lang="en-US" sz="2400" b="1" kern="0" noProof="0" dirty="0">
              <a:solidFill>
                <a:schemeClr val="accent2"/>
              </a:solidFill>
              <a:latin typeface="+mj-lt"/>
              <a:ea typeface="Arial Unicode MS" pitchFamily="34" charset="-128"/>
              <a:cs typeface="Arial Unicode MS" pitchFamily="34" charset="-128"/>
            </a:endParaRPr>
          </a:p>
        </p:txBody>
      </p:sp>
      <p:grpSp>
        <p:nvGrpSpPr>
          <p:cNvPr id="3" name="Gruppieren 2"/>
          <p:cNvGrpSpPr/>
          <p:nvPr userDrawn="1"/>
        </p:nvGrpSpPr>
        <p:grpSpPr>
          <a:xfrm>
            <a:off x="324000" y="1503256"/>
            <a:ext cx="1299600" cy="1299600"/>
            <a:chOff x="214040" y="1152039"/>
            <a:chExt cx="765542" cy="765543"/>
          </a:xfrm>
        </p:grpSpPr>
        <p:sp>
          <p:nvSpPr>
            <p:cNvPr id="4" name="Donut 11"/>
            <p:cNvSpPr/>
            <p:nvPr userDrawn="1"/>
          </p:nvSpPr>
          <p:spPr bwMode="gray">
            <a:xfrm>
              <a:off x="214040" y="1152039"/>
              <a:ext cx="765542" cy="765543"/>
            </a:xfrm>
            <a:prstGeom prst="donut">
              <a:avLst>
                <a:gd name="adj" fmla="val 5979"/>
              </a:avLst>
            </a:prstGeom>
            <a:solidFill>
              <a:schemeClr val="accent1"/>
            </a:solidFill>
            <a:ln w="6350" algn="ctr">
              <a:solidFill>
                <a:schemeClr val="accent1"/>
              </a:solidFill>
              <a:miter lim="800000"/>
              <a:headEnd/>
              <a:tailEnd/>
            </a:ln>
          </p:spPr>
          <p:txBody>
            <a:bodyPr lIns="89863" tIns="71908" rIns="89863" bIns="71908" rtlCol="0" anchor="ctr"/>
            <a:lstStyle/>
            <a:p>
              <a:pPr algn="ctr" defTabSz="913003" fontAlgn="base">
                <a:spcBef>
                  <a:spcPct val="50000"/>
                </a:spcBef>
                <a:spcAft>
                  <a:spcPct val="0"/>
                </a:spcAft>
                <a:buClr>
                  <a:srgbClr val="F0AB00"/>
                </a:buClr>
                <a:buSzPct val="80000"/>
              </a:pPr>
              <a:endParaRPr lang="de-DE" sz="2000" kern="0" dirty="0">
                <a:ea typeface="Arial Unicode MS" pitchFamily="34" charset="-128"/>
                <a:cs typeface="Arial Unicode MS" pitchFamily="34" charset="-128"/>
              </a:endParaRPr>
            </a:p>
          </p:txBody>
        </p:sp>
        <p:pic>
          <p:nvPicPr>
            <p:cNvPr id="6" name="Pictur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33487" y="1313261"/>
              <a:ext cx="35242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7" name="Gruppieren 6"/>
          <p:cNvGrpSpPr/>
          <p:nvPr userDrawn="1"/>
        </p:nvGrpSpPr>
        <p:grpSpPr>
          <a:xfrm>
            <a:off x="1951753" y="1927906"/>
            <a:ext cx="9917447" cy="500901"/>
            <a:chOff x="1108399" y="1396713"/>
            <a:chExt cx="7030682" cy="404566"/>
          </a:xfrm>
        </p:grpSpPr>
        <p:sp>
          <p:nvSpPr>
            <p:cNvPr id="8" name="Rectangle 10"/>
            <p:cNvSpPr/>
            <p:nvPr userDrawn="1"/>
          </p:nvSpPr>
          <p:spPr>
            <a:xfrm>
              <a:off x="1108399" y="1396713"/>
              <a:ext cx="3835401" cy="298154"/>
            </a:xfrm>
            <a:prstGeom prst="rect">
              <a:avLst/>
            </a:prstGeom>
          </p:spPr>
          <p:txBody>
            <a:bodyPr wrap="square" lIns="91302" tIns="45630" rIns="91302" bIns="45630">
              <a:spAutoFit/>
            </a:bodyPr>
            <a:lstStyle/>
            <a:p>
              <a:r>
                <a:rPr lang="en-US" sz="1800" b="1" kern="1200" noProof="0" dirty="0">
                  <a:solidFill>
                    <a:schemeClr val="tx1"/>
                  </a:solidFill>
                  <a:latin typeface="Arial"/>
                  <a:ea typeface="+mn-ea"/>
                  <a:cs typeface="+mn-cs"/>
                </a:rPr>
                <a:t>Learning Objectives</a:t>
              </a:r>
            </a:p>
          </p:txBody>
        </p:sp>
        <p:cxnSp>
          <p:nvCxnSpPr>
            <p:cNvPr id="9" name="Straight Connector 12"/>
            <p:cNvCxnSpPr/>
            <p:nvPr userDrawn="1"/>
          </p:nvCxnSpPr>
          <p:spPr>
            <a:xfrm flipV="1">
              <a:off x="1197563" y="1776441"/>
              <a:ext cx="6941518" cy="24838"/>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0" name="Textplatzhalter 21"/>
          <p:cNvSpPr>
            <a:spLocks noGrp="1"/>
          </p:cNvSpPr>
          <p:nvPr>
            <p:ph type="body" sz="quarter" idx="15" hasCustomPrompt="1"/>
          </p:nvPr>
        </p:nvSpPr>
        <p:spPr>
          <a:xfrm>
            <a:off x="2038856" y="2624439"/>
            <a:ext cx="9830344" cy="1319928"/>
          </a:xfrm>
          <a:prstGeom prst="rect">
            <a:avLst/>
          </a:prstGeom>
        </p:spPr>
        <p:txBody>
          <a:bodyPr anchor="t" anchorCtr="0"/>
          <a:lstStyle>
            <a:lvl1pPr marL="266400" indent="-194400">
              <a:lnSpc>
                <a:spcPct val="100000"/>
              </a:lnSpc>
              <a:spcBef>
                <a:spcPts val="0"/>
              </a:spcBef>
              <a:spcAft>
                <a:spcPts val="0"/>
              </a:spcAft>
              <a:buClr>
                <a:schemeClr val="bg1">
                  <a:lumMod val="75000"/>
                </a:schemeClr>
              </a:buClr>
              <a:buSzPct val="100000"/>
              <a:buFont typeface="Wingdings" panose="05000000000000000000" pitchFamily="2" charset="2"/>
              <a:buChar char="§"/>
              <a:defRPr sz="18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a:t>&lt;Learning objective&gt;</a:t>
            </a:r>
          </a:p>
          <a:p>
            <a:pPr lvl="0"/>
            <a:r>
              <a:rPr lang="en-US" dirty="0"/>
              <a:t>&lt;Learning objective&gt;</a:t>
            </a:r>
          </a:p>
          <a:p>
            <a:pPr lvl="0"/>
            <a:r>
              <a:rPr lang="en-US" dirty="0"/>
              <a:t>&lt;Learning objective&gt;</a:t>
            </a:r>
          </a:p>
        </p:txBody>
      </p:sp>
    </p:spTree>
    <p:extLst>
      <p:ext uri="{BB962C8B-B14F-4D97-AF65-F5344CB8AC3E}">
        <p14:creationId xmlns:p14="http://schemas.microsoft.com/office/powerpoint/2010/main" val="1014866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&lt;Agenda&gt;</a:t>
            </a:r>
          </a:p>
        </p:txBody>
      </p:sp>
      <p:sp>
        <p:nvSpPr>
          <p:cNvPr id="5" name="Text Placeholder 2"/>
          <p:cNvSpPr>
            <a:spLocks noGrp="1"/>
          </p:cNvSpPr>
          <p:nvPr>
            <p:ph idx="1"/>
          </p:nvPr>
        </p:nvSpPr>
        <p:spPr bwMode="gray">
          <a:xfrm>
            <a:off x="324000" y="1691079"/>
            <a:ext cx="11545200"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Tree>
    <p:extLst>
      <p:ext uri="{BB962C8B-B14F-4D97-AF65-F5344CB8AC3E}">
        <p14:creationId xmlns:p14="http://schemas.microsoft.com/office/powerpoint/2010/main" val="2680609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Text">
    <p:spTree>
      <p:nvGrpSpPr>
        <p:cNvPr id="1" name=""/>
        <p:cNvGrpSpPr/>
        <p:nvPr/>
      </p:nvGrpSpPr>
      <p:grpSpPr>
        <a:xfrm>
          <a:off x="0" y="0"/>
          <a:ext cx="0" cy="0"/>
          <a:chOff x="0" y="0"/>
          <a:chExt cx="0" cy="0"/>
        </a:xfrm>
      </p:grpSpPr>
      <p:sp>
        <p:nvSpPr>
          <p:cNvPr id="5" name="Text Placeholder 2"/>
          <p:cNvSpPr>
            <a:spLocks noGrp="1"/>
          </p:cNvSpPr>
          <p:nvPr>
            <p:ph idx="1"/>
          </p:nvPr>
        </p:nvSpPr>
        <p:spPr bwMode="gray">
          <a:xfrm>
            <a:off x="324000" y="1691079"/>
            <a:ext cx="11545200"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2" name="Title 1"/>
          <p:cNvSpPr>
            <a:spLocks noGrp="1"/>
          </p:cNvSpPr>
          <p:nvPr>
            <p:ph type="title" hasCustomPrompt="1"/>
          </p:nvPr>
        </p:nvSpPr>
        <p:spPr/>
        <p:txBody>
          <a:bodyPr/>
          <a:lstStyle>
            <a:lvl1pPr>
              <a:defRPr/>
            </a:lvl1pPr>
          </a:lstStyle>
          <a:p>
            <a:r>
              <a:rPr lang="en-US" noProof="0" dirty="0"/>
              <a:t>&lt;Page title&gt;</a:t>
            </a:r>
            <a:endParaRPr lang="en-US" dirty="0"/>
          </a:p>
        </p:txBody>
      </p:sp>
    </p:spTree>
    <p:extLst>
      <p:ext uri="{BB962C8B-B14F-4D97-AF65-F5344CB8AC3E}">
        <p14:creationId xmlns:p14="http://schemas.microsoft.com/office/powerpoint/2010/main" val="3871037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4000" y="324075"/>
            <a:ext cx="11545200" cy="756175"/>
          </a:xfrm>
          <a:prstGeom prst="rect">
            <a:avLst/>
          </a:prstGeom>
        </p:spPr>
        <p:txBody>
          <a:bodyPr vert="horz" lIns="0" tIns="0" rIns="0" bIns="0" rtlCol="0" anchor="ctr" anchorCtr="0">
            <a:noAutofit/>
          </a:bodyPr>
          <a:lstStyle/>
          <a:p>
            <a:r>
              <a:rPr lang="en-US" noProof="0" dirty="0"/>
              <a:t>Insert page title</a:t>
            </a:r>
          </a:p>
        </p:txBody>
      </p:sp>
      <p:sp>
        <p:nvSpPr>
          <p:cNvPr id="3" name="Text Placeholder 2"/>
          <p:cNvSpPr>
            <a:spLocks noGrp="1"/>
          </p:cNvSpPr>
          <p:nvPr>
            <p:ph type="body" idx="1"/>
          </p:nvPr>
        </p:nvSpPr>
        <p:spPr bwMode="gray">
          <a:xfrm>
            <a:off x="324000" y="1691079"/>
            <a:ext cx="11545200" cy="4392042"/>
          </a:xfrm>
          <a:prstGeom prst="rect">
            <a:avLst/>
          </a:prstGeom>
        </p:spPr>
        <p:txBody>
          <a:bodyPr vert="horz" lIns="0" tIns="0" rIns="0" bIns="0" rtlCol="0">
            <a:noAutofit/>
          </a:bodyPr>
          <a:lstStyle/>
          <a:p>
            <a:pPr lvl="0"/>
            <a:r>
              <a:rPr lang="en-US" noProof="0" dirty="0"/>
              <a:t>&lt;level 1&gt;</a:t>
            </a:r>
          </a:p>
          <a:p>
            <a:pPr lvl="1"/>
            <a:r>
              <a:rPr lang="en-US" noProof="0" dirty="0"/>
              <a:t>&lt;level 2&gt;</a:t>
            </a:r>
          </a:p>
          <a:p>
            <a:pPr lvl="2"/>
            <a:r>
              <a:rPr lang="en-US" noProof="0" dirty="0"/>
              <a:t>&lt;level 3&gt;</a:t>
            </a:r>
          </a:p>
          <a:p>
            <a:pPr lvl="3"/>
            <a:r>
              <a:rPr lang="en-US" noProof="0" dirty="0"/>
              <a:t>&lt;level 4&gt;</a:t>
            </a:r>
          </a:p>
        </p:txBody>
      </p:sp>
      <p:sp>
        <p:nvSpPr>
          <p:cNvPr id="33" name="Rectangle 32"/>
          <p:cNvSpPr/>
          <p:nvPr userDrawn="1"/>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a:ln>
                <a:noFill/>
              </a:ln>
              <a:effectLst/>
              <a:uLnTx/>
              <a:uFillTx/>
              <a:ea typeface="Arial Unicode MS" pitchFamily="34" charset="-128"/>
              <a:cs typeface="Arial Unicode MS" pitchFamily="34" charset="-128"/>
            </a:endParaRPr>
          </a:p>
        </p:txBody>
      </p:sp>
      <p:cxnSp>
        <p:nvCxnSpPr>
          <p:cNvPr id="8" name="Straight Connector 7"/>
          <p:cNvCxnSpPr/>
          <p:nvPr/>
        </p:nvCxnSpPr>
        <p:spPr>
          <a:xfrm>
            <a:off x="324000" y="1231485"/>
            <a:ext cx="115452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95" name="Rectangle 94"/>
          <p:cNvSpPr/>
          <p:nvPr userDrawn="1"/>
        </p:nvSpPr>
        <p:spPr bwMode="white">
          <a:xfrm>
            <a:off x="324000" y="6537251"/>
            <a:ext cx="11545200" cy="324075"/>
          </a:xfrm>
          <a:prstGeom prst="rect">
            <a:avLst/>
          </a:prstGeom>
          <a:solidFill>
            <a:schemeClr val="tx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9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0" name="TextBox 9"/>
          <p:cNvSpPr txBox="1"/>
          <p:nvPr userDrawn="1"/>
        </p:nvSpPr>
        <p:spPr bwMode="black">
          <a:xfrm>
            <a:off x="324000" y="6630039"/>
            <a:ext cx="3153112" cy="138499"/>
          </a:xfrm>
          <a:prstGeom prst="rect">
            <a:avLst/>
          </a:prstGeom>
          <a:noFill/>
        </p:spPr>
        <p:txBody>
          <a:bodyPr wrap="none" lIns="85730" tIns="0" rIns="0" bIns="0" rtlCol="0">
            <a:spAutoFit/>
          </a:bodyPr>
          <a:lstStyle/>
          <a:p>
            <a:pPr marL="0" indent="0" algn="l" defTabSz="816226">
              <a:buClr>
                <a:srgbClr val="000000"/>
              </a:buClr>
              <a:buFont typeface="Arial" pitchFamily="34" charset="0"/>
              <a:buNone/>
            </a:pPr>
            <a:r>
              <a:rPr lang="en-US" sz="900" dirty="0">
                <a:solidFill>
                  <a:srgbClr val="FFFFFF"/>
                </a:solidFill>
              </a:rPr>
              <a:t>© </a:t>
            </a:r>
            <a:r>
              <a:rPr lang="en-US" sz="900" dirty="0" smtClean="0">
                <a:solidFill>
                  <a:srgbClr val="FFFFFF"/>
                </a:solidFill>
              </a:rPr>
              <a:t>2025 </a:t>
            </a:r>
            <a:r>
              <a:rPr lang="en-US" sz="900" dirty="0">
                <a:solidFill>
                  <a:srgbClr val="FFFFFF"/>
                </a:solidFill>
              </a:rPr>
              <a:t>SAP</a:t>
            </a:r>
            <a:r>
              <a:rPr lang="en-US" sz="900" baseline="0" dirty="0">
                <a:solidFill>
                  <a:srgbClr val="FFFFFF"/>
                </a:solidFill>
              </a:rPr>
              <a:t> SE / SAP UCC Magdeburg</a:t>
            </a:r>
            <a:r>
              <a:rPr lang="en-US" sz="900" dirty="0">
                <a:solidFill>
                  <a:srgbClr val="FFFFFF"/>
                </a:solidFill>
              </a:rPr>
              <a:t>. All rights reserved.</a:t>
            </a:r>
          </a:p>
        </p:txBody>
      </p:sp>
      <p:sp>
        <p:nvSpPr>
          <p:cNvPr id="34" name="TextBox 33"/>
          <p:cNvSpPr txBox="1"/>
          <p:nvPr userDrawn="1"/>
        </p:nvSpPr>
        <p:spPr bwMode="black">
          <a:xfrm>
            <a:off x="11640519" y="6630039"/>
            <a:ext cx="227631" cy="138499"/>
          </a:xfrm>
          <a:prstGeom prst="rect">
            <a:avLst/>
          </a:prstGeom>
          <a:noFill/>
        </p:spPr>
        <p:txBody>
          <a:bodyPr wrap="none" lIns="0" tIns="0" rIns="85730" bIns="0" rtlCol="0">
            <a:spAutoFit/>
          </a:bodyPr>
          <a:lstStyle/>
          <a:p>
            <a:pPr marL="111525" indent="-111525" algn="r">
              <a:buClr>
                <a:schemeClr val="accent2"/>
              </a:buClr>
              <a:buFont typeface="Arial" pitchFamily="34" charset="0"/>
              <a:buNone/>
            </a:pPr>
            <a:fld id="{0BDC132A-5C91-4078-9777-31DA19A62E0A}" type="slidenum">
              <a:rPr lang="en-US" sz="900" baseline="0" noProof="0" smtClean="0">
                <a:solidFill>
                  <a:schemeClr val="bg1"/>
                </a:solidFill>
              </a:rPr>
              <a:pPr marL="111525" indent="-111525" algn="r">
                <a:buClr>
                  <a:schemeClr val="accent2"/>
                </a:buClr>
                <a:buFont typeface="Arial" pitchFamily="34" charset="0"/>
                <a:buNone/>
              </a:pPr>
              <a:t>‹Nr.›</a:t>
            </a:fld>
            <a:endParaRPr lang="en-US" sz="900" noProof="0" dirty="0">
              <a:solidFill>
                <a:schemeClr val="bg1"/>
              </a:solidFill>
            </a:endParaRPr>
          </a:p>
        </p:txBody>
      </p:sp>
    </p:spTree>
    <p:extLst>
      <p:ext uri="{BB962C8B-B14F-4D97-AF65-F5344CB8AC3E}">
        <p14:creationId xmlns:p14="http://schemas.microsoft.com/office/powerpoint/2010/main" val="3836400449"/>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56" r:id="rId5"/>
    <p:sldLayoutId id="2147483759" r:id="rId6"/>
    <p:sldLayoutId id="2147483760" r:id="rId7"/>
    <p:sldLayoutId id="2147483746" r:id="rId8"/>
    <p:sldLayoutId id="2147483749" r:id="rId9"/>
    <p:sldLayoutId id="2147483750" r:id="rId10"/>
    <p:sldLayoutId id="2147483751" r:id="rId11"/>
    <p:sldLayoutId id="2147483752" r:id="rId12"/>
    <p:sldLayoutId id="2147483753" r:id="rId13"/>
    <p:sldLayoutId id="2147483754" r:id="rId14"/>
    <p:sldLayoutId id="2147483755" r:id="rId15"/>
    <p:sldLayoutId id="2147483745" r:id="rId16"/>
    <p:sldLayoutId id="2147483757" r:id="rId17"/>
    <p:sldLayoutId id="2147483758" r:id="rId18"/>
    <p:sldLayoutId id="2147483762" r:id="rId19"/>
  </p:sldLayoutIdLst>
  <p:timing>
    <p:tnLst>
      <p:par>
        <p:cTn id="1" dur="indefinite" restart="never" nodeType="tmRoot"/>
      </p:par>
    </p:tnLst>
  </p:timing>
  <p:hf hdr="0" ftr="0" dt="0"/>
  <p:txStyles>
    <p:titleStyle>
      <a:lvl1pPr algn="l" defTabSz="1088776" rtl="0" eaLnBrk="1" latinLnBrk="0" hangingPunct="1">
        <a:spcBef>
          <a:spcPct val="0"/>
        </a:spcBef>
        <a:buNone/>
        <a:defRPr sz="2800" b="1" kern="1200">
          <a:solidFill>
            <a:schemeClr val="accent2"/>
          </a:solidFill>
          <a:latin typeface="+mj-lt"/>
          <a:ea typeface="+mj-ea"/>
          <a:cs typeface="+mj-cs"/>
        </a:defRPr>
      </a:lvl1pPr>
    </p:titleStyle>
    <p:bodyStyle>
      <a:lvl1pPr marL="201600" indent="-201600" algn="l" defTabSz="1088776" rtl="0" eaLnBrk="1" latinLnBrk="0" hangingPunct="1">
        <a:spcBef>
          <a:spcPts val="0"/>
        </a:spcBef>
        <a:buClr>
          <a:schemeClr val="accent1"/>
        </a:buClr>
        <a:buSzPct val="100000"/>
        <a:buFont typeface="Wingdings" panose="05000000000000000000" pitchFamily="2" charset="2"/>
        <a:buChar char="§"/>
        <a:defRPr sz="1800" b="0" kern="1200">
          <a:solidFill>
            <a:schemeClr val="tx1"/>
          </a:solidFill>
          <a:latin typeface="+mn-lt"/>
          <a:ea typeface="+mn-ea"/>
          <a:cs typeface="+mn-cs"/>
        </a:defRPr>
      </a:lvl1pPr>
      <a:lvl2pPr marL="417600" indent="-216000" algn="l" defTabSz="1088776" rtl="0" eaLnBrk="1" latinLnBrk="0" hangingPunct="1">
        <a:spcBef>
          <a:spcPts val="338"/>
        </a:spcBef>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540000" indent="-216000" algn="l" defTabSz="1088776" rtl="0" eaLnBrk="1" latinLnBrk="0" hangingPunct="1">
        <a:spcBef>
          <a:spcPts val="225"/>
        </a:spcBef>
        <a:buClr>
          <a:schemeClr val="accent1"/>
        </a:buClr>
        <a:buSzPct val="75000"/>
        <a:buFont typeface="Symbol" panose="05050102010706020507" pitchFamily="18" charset="2"/>
        <a:buChar char="-"/>
        <a:defRPr sz="1450" kern="1200">
          <a:solidFill>
            <a:schemeClr val="tx1"/>
          </a:solidFill>
          <a:latin typeface="+mn-lt"/>
          <a:ea typeface="+mn-ea"/>
          <a:cs typeface="+mn-cs"/>
        </a:defRPr>
      </a:lvl3pPr>
      <a:lvl4pPr marL="720000" indent="-216000" algn="l" defTabSz="1088776" rtl="0" eaLnBrk="1" latinLnBrk="0" hangingPunct="1">
        <a:spcBef>
          <a:spcPts val="140"/>
        </a:spcBef>
        <a:buClr>
          <a:schemeClr val="accent1"/>
        </a:buClr>
        <a:buSzPct val="75000"/>
        <a:buFont typeface="Courier New" panose="02070309020205020404" pitchFamily="49" charset="0"/>
        <a:buChar char="o"/>
        <a:defRPr sz="1300" kern="1200" baseline="0">
          <a:solidFill>
            <a:schemeClr val="tx1"/>
          </a:solidFill>
          <a:latin typeface="+mn-lt"/>
          <a:ea typeface="+mn-ea"/>
          <a:cs typeface="+mn-cs"/>
        </a:defRPr>
      </a:lvl4pPr>
      <a:lvl5pPr marL="540000" indent="-180000" algn="l" defTabSz="1088776" rtl="0" eaLnBrk="1" latinLnBrk="0" hangingPunct="1">
        <a:spcBef>
          <a:spcPts val="250"/>
        </a:spcBef>
        <a:buClr>
          <a:schemeClr val="tx1"/>
        </a:buClr>
        <a:buSzPct val="100000"/>
        <a:buFont typeface="Courier New" pitchFamily="49" charset="0"/>
        <a:buChar char="o"/>
        <a:defRPr sz="1600" kern="1200">
          <a:solidFill>
            <a:schemeClr val="tx1"/>
          </a:solidFill>
          <a:latin typeface="+mn-lt"/>
          <a:ea typeface="+mn-ea"/>
          <a:cs typeface="+mn-cs"/>
        </a:defRPr>
      </a:lvl5pPr>
      <a:lvl6pPr marL="2994134"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8522"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910"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7298"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776" rtl="0" eaLnBrk="1" latinLnBrk="0" hangingPunct="1">
        <a:defRPr sz="2100" kern="1200">
          <a:solidFill>
            <a:schemeClr val="tx1"/>
          </a:solidFill>
          <a:latin typeface="+mn-lt"/>
          <a:ea typeface="+mn-ea"/>
          <a:cs typeface="+mn-cs"/>
        </a:defRPr>
      </a:lvl1pPr>
      <a:lvl2pPr marL="544388" algn="l" defTabSz="1088776" rtl="0" eaLnBrk="1" latinLnBrk="0" hangingPunct="1">
        <a:defRPr sz="2100" kern="1200">
          <a:solidFill>
            <a:schemeClr val="tx1"/>
          </a:solidFill>
          <a:latin typeface="+mn-lt"/>
          <a:ea typeface="+mn-ea"/>
          <a:cs typeface="+mn-cs"/>
        </a:defRPr>
      </a:lvl2pPr>
      <a:lvl3pPr marL="1088776" algn="l" defTabSz="1088776" rtl="0" eaLnBrk="1" latinLnBrk="0" hangingPunct="1">
        <a:defRPr sz="2100" kern="1200">
          <a:solidFill>
            <a:schemeClr val="tx1"/>
          </a:solidFill>
          <a:latin typeface="+mn-lt"/>
          <a:ea typeface="+mn-ea"/>
          <a:cs typeface="+mn-cs"/>
        </a:defRPr>
      </a:lvl3pPr>
      <a:lvl4pPr marL="1633164" algn="l" defTabSz="1088776" rtl="0" eaLnBrk="1" latinLnBrk="0" hangingPunct="1">
        <a:defRPr sz="2100" kern="1200">
          <a:solidFill>
            <a:schemeClr val="tx1"/>
          </a:solidFill>
          <a:latin typeface="+mn-lt"/>
          <a:ea typeface="+mn-ea"/>
          <a:cs typeface="+mn-cs"/>
        </a:defRPr>
      </a:lvl4pPr>
      <a:lvl5pPr marL="2177552" algn="l" defTabSz="1088776" rtl="0" eaLnBrk="1" latinLnBrk="0" hangingPunct="1">
        <a:defRPr sz="2100" kern="1200">
          <a:solidFill>
            <a:schemeClr val="tx1"/>
          </a:solidFill>
          <a:latin typeface="+mn-lt"/>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9.xml"/><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latin typeface="Arial" panose="020B0604020202020204" pitchFamily="34" charset="0"/>
              </a:rPr>
              <a:t>Global Bike</a:t>
            </a:r>
            <a:endParaRPr lang="de-DE" dirty="0"/>
          </a:p>
        </p:txBody>
      </p:sp>
      <p:sp>
        <p:nvSpPr>
          <p:cNvPr id="3" name="Untertitel 2"/>
          <p:cNvSpPr>
            <a:spLocks noGrp="1"/>
          </p:cNvSpPr>
          <p:nvPr>
            <p:ph type="subTitle" idx="1"/>
          </p:nvPr>
        </p:nvSpPr>
        <p:spPr/>
        <p:txBody>
          <a:bodyPr/>
          <a:lstStyle/>
          <a:p>
            <a:r>
              <a:rPr lang="en-US" dirty="0"/>
              <a:t>Curriculum: Introduction to S/4HANA using Global Bike</a:t>
            </a:r>
          </a:p>
          <a:p>
            <a:endParaRPr lang="en-US" dirty="0"/>
          </a:p>
        </p:txBody>
      </p:sp>
    </p:spTree>
    <p:extLst>
      <p:ext uri="{BB962C8B-B14F-4D97-AF65-F5344CB8AC3E}">
        <p14:creationId xmlns:p14="http://schemas.microsoft.com/office/powerpoint/2010/main" val="29207935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a:t>Employees (US and Germany)</a:t>
            </a:r>
          </a:p>
        </p:txBody>
      </p:sp>
      <p:sp>
        <p:nvSpPr>
          <p:cNvPr id="3" name="Titel 2"/>
          <p:cNvSpPr>
            <a:spLocks noGrp="1"/>
          </p:cNvSpPr>
          <p:nvPr>
            <p:ph type="title"/>
          </p:nvPr>
        </p:nvSpPr>
        <p:spPr/>
        <p:txBody>
          <a:bodyPr/>
          <a:lstStyle/>
          <a:p>
            <a:r>
              <a:rPr lang="en-US" altLang="de-DE" dirty="0">
                <a:latin typeface="Arial" panose="020B0604020202020204" pitchFamily="34" charset="0"/>
              </a:rPr>
              <a:t>Organizational Structure (Human Resources)</a:t>
            </a:r>
            <a:endParaRPr lang="de-DE" dirty="0"/>
          </a:p>
        </p:txBody>
      </p:sp>
      <p:pic>
        <p:nvPicPr>
          <p:cNvPr id="4" name="Picture 32" descr="04_Employees_D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7900" y="2570269"/>
            <a:ext cx="3744913" cy="2633662"/>
          </a:xfrm>
          <a:prstGeom prst="rect">
            <a:avLst/>
          </a:prstGeom>
          <a:noFill/>
          <a:ln w="19050">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33" descr="04_Employees_U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57606" y="2570269"/>
            <a:ext cx="4876800" cy="3070225"/>
          </a:xfrm>
          <a:prstGeom prst="rect">
            <a:avLst/>
          </a:prstGeom>
          <a:noFill/>
          <a:ln w="19050">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3674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latin typeface="Arial" panose="020B0604020202020204" pitchFamily="34" charset="0"/>
              </a:rPr>
              <a:t>Agenda</a:t>
            </a:r>
            <a:endParaRPr lang="de-DE" dirty="0"/>
          </a:p>
        </p:txBody>
      </p:sp>
      <p:sp>
        <p:nvSpPr>
          <p:cNvPr id="3" name="Textplatzhalter 2"/>
          <p:cNvSpPr>
            <a:spLocks noGrp="1"/>
          </p:cNvSpPr>
          <p:nvPr>
            <p:ph type="body" sz="quarter" idx="4294967295"/>
          </p:nvPr>
        </p:nvSpPr>
        <p:spPr>
          <a:xfrm>
            <a:off x="324000" y="1692392"/>
            <a:ext cx="11545200" cy="3832705"/>
          </a:xfrm>
        </p:spPr>
        <p:txBody>
          <a:bodyPr/>
          <a:lstStyle/>
          <a:p>
            <a:r>
              <a:rPr lang="en-US" altLang="de-DE" dirty="0">
                <a:solidFill>
                  <a:srgbClr val="B2B2B2"/>
                </a:solidFill>
                <a:latin typeface="Arial" panose="020B0604020202020204" pitchFamily="34" charset="0"/>
              </a:rPr>
              <a:t>Global Bike Group</a:t>
            </a:r>
          </a:p>
          <a:p>
            <a:endParaRPr lang="en-US" altLang="de-DE" dirty="0">
              <a:solidFill>
                <a:srgbClr val="B2B2B2"/>
              </a:solidFill>
              <a:latin typeface="Arial" panose="020B0604020202020204" pitchFamily="34" charset="0"/>
            </a:endParaRPr>
          </a:p>
          <a:p>
            <a:r>
              <a:rPr lang="en-US" altLang="de-DE" dirty="0">
                <a:solidFill>
                  <a:srgbClr val="B2B2B2"/>
                </a:solidFill>
                <a:latin typeface="Arial" panose="020B0604020202020204" pitchFamily="34" charset="0"/>
              </a:rPr>
              <a:t>Organizational Structure</a:t>
            </a:r>
          </a:p>
          <a:p>
            <a:endParaRPr lang="en-US" altLang="de-DE" dirty="0">
              <a:latin typeface="Arial" panose="020B0604020202020204" pitchFamily="34" charset="0"/>
            </a:endParaRPr>
          </a:p>
          <a:p>
            <a:r>
              <a:rPr lang="en-US" altLang="de-DE" dirty="0">
                <a:latin typeface="Arial" panose="020B0604020202020204" pitchFamily="34" charset="0"/>
              </a:rPr>
              <a:t>Products</a:t>
            </a:r>
          </a:p>
          <a:p>
            <a:endParaRPr lang="en-US" altLang="de-DE" dirty="0">
              <a:latin typeface="Arial" panose="020B0604020202020204" pitchFamily="34" charset="0"/>
            </a:endParaRPr>
          </a:p>
          <a:p>
            <a:r>
              <a:rPr lang="en-US" altLang="de-DE" dirty="0">
                <a:solidFill>
                  <a:srgbClr val="B2B2B2"/>
                </a:solidFill>
                <a:latin typeface="Arial" panose="020B0604020202020204" pitchFamily="34" charset="0"/>
              </a:rPr>
              <a:t>Business Partners</a:t>
            </a:r>
          </a:p>
          <a:p>
            <a:endParaRPr lang="en-US" altLang="de-DE" dirty="0">
              <a:solidFill>
                <a:srgbClr val="B2B2B2"/>
              </a:solidFill>
              <a:latin typeface="Arial" panose="020B0604020202020204" pitchFamily="34" charset="0"/>
            </a:endParaRPr>
          </a:p>
          <a:p>
            <a:r>
              <a:rPr lang="en-US" altLang="de-DE" dirty="0">
                <a:solidFill>
                  <a:srgbClr val="B2B2B2"/>
                </a:solidFill>
                <a:latin typeface="Arial" panose="020B0604020202020204" pitchFamily="34" charset="0"/>
              </a:rPr>
              <a:t>Business Processes</a:t>
            </a:r>
          </a:p>
        </p:txBody>
      </p:sp>
    </p:spTree>
    <p:extLst>
      <p:ext uri="{BB962C8B-B14F-4D97-AF65-F5344CB8AC3E}">
        <p14:creationId xmlns:p14="http://schemas.microsoft.com/office/powerpoint/2010/main" val="755315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altLang="de-DE" dirty="0">
                <a:latin typeface="Arial" panose="020B0604020202020204" pitchFamily="34" charset="0"/>
              </a:rPr>
              <a:t>Products</a:t>
            </a:r>
            <a:endParaRPr lang="de-DE" dirty="0"/>
          </a:p>
        </p:txBody>
      </p:sp>
      <p:sp>
        <p:nvSpPr>
          <p:cNvPr id="4" name="Rectangle 3"/>
          <p:cNvSpPr>
            <a:spLocks noGrp="1" noChangeArrowheads="1"/>
          </p:cNvSpPr>
          <p:nvPr>
            <p:ph idx="1"/>
          </p:nvPr>
        </p:nvSpPr>
        <p:spPr>
          <a:xfrm>
            <a:off x="324000" y="1691079"/>
            <a:ext cx="3574232" cy="4392042"/>
          </a:xfrm>
        </p:spPr>
        <p:txBody>
          <a:bodyPr/>
          <a:lstStyle/>
          <a:p>
            <a:r>
              <a:rPr lang="en-US" altLang="de-DE" dirty="0">
                <a:latin typeface="Arial" panose="020B0604020202020204" pitchFamily="34" charset="0"/>
              </a:rPr>
              <a:t>Trading Goods</a:t>
            </a:r>
          </a:p>
          <a:p>
            <a:pPr lvl="1"/>
            <a:r>
              <a:rPr lang="en-US" altLang="de-DE" dirty="0">
                <a:latin typeface="Arial" panose="020B0604020202020204" pitchFamily="34" charset="0"/>
              </a:rPr>
              <a:t>Accessories</a:t>
            </a:r>
          </a:p>
          <a:p>
            <a:pPr lvl="2"/>
            <a:r>
              <a:rPr lang="en-US" altLang="de-DE" dirty="0">
                <a:latin typeface="Arial" panose="020B0604020202020204" pitchFamily="34" charset="0"/>
              </a:rPr>
              <a:t>Safety Gear</a:t>
            </a:r>
          </a:p>
          <a:p>
            <a:pPr lvl="2"/>
            <a:r>
              <a:rPr lang="en-US" altLang="de-DE" dirty="0">
                <a:latin typeface="Arial" panose="020B0604020202020204" pitchFamily="34" charset="0"/>
              </a:rPr>
              <a:t>Other</a:t>
            </a:r>
          </a:p>
          <a:p>
            <a:pPr marL="808038" lvl="1"/>
            <a:endParaRPr lang="en-US" altLang="de-DE" dirty="0">
              <a:latin typeface="Arial" panose="020B0604020202020204" pitchFamily="34" charset="0"/>
            </a:endParaRPr>
          </a:p>
        </p:txBody>
      </p:sp>
      <p:sp>
        <p:nvSpPr>
          <p:cNvPr id="7" name="Rectangle 3"/>
          <p:cNvSpPr txBox="1">
            <a:spLocks noChangeArrowheads="1"/>
          </p:cNvSpPr>
          <p:nvPr/>
        </p:nvSpPr>
        <p:spPr bwMode="gray">
          <a:xfrm>
            <a:off x="5857707" y="1691079"/>
            <a:ext cx="3816350" cy="4857750"/>
          </a:xfrm>
          <a:prstGeom prst="rect">
            <a:avLst/>
          </a:prstGeom>
        </p:spPr>
        <p:txBody>
          <a:bodyPr vert="horz" lIns="0" tIns="0" rIns="0" bIns="0" rtlCol="0">
            <a:noAutofit/>
          </a:bodyPr>
          <a:lstStyle>
            <a:lvl1pPr marL="201600" indent="-201600" algn="l" defTabSz="1088776" rtl="0" eaLnBrk="1" latinLnBrk="0" hangingPunct="1">
              <a:spcBef>
                <a:spcPts val="0"/>
              </a:spcBef>
              <a:buClr>
                <a:schemeClr val="accent1"/>
              </a:buClr>
              <a:buSzPct val="100000"/>
              <a:buFont typeface="Wingdings" panose="05000000000000000000" pitchFamily="2" charset="2"/>
              <a:buChar char="§"/>
              <a:defRPr sz="1800" b="0" kern="1200">
                <a:solidFill>
                  <a:schemeClr val="tx1"/>
                </a:solidFill>
                <a:latin typeface="+mn-lt"/>
                <a:ea typeface="+mn-ea"/>
                <a:cs typeface="+mn-cs"/>
              </a:defRPr>
            </a:lvl1pPr>
            <a:lvl2pPr marL="417600" indent="-216000" algn="l" defTabSz="1088776" rtl="0" eaLnBrk="1" latinLnBrk="0" hangingPunct="1">
              <a:spcBef>
                <a:spcPts val="338"/>
              </a:spcBef>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540000" indent="-216000" algn="l" defTabSz="1088776" rtl="0" eaLnBrk="1" latinLnBrk="0" hangingPunct="1">
              <a:spcBef>
                <a:spcPts val="225"/>
              </a:spcBef>
              <a:buClr>
                <a:schemeClr val="accent1"/>
              </a:buClr>
              <a:buSzPct val="75000"/>
              <a:buFont typeface="Symbol" panose="05050102010706020507" pitchFamily="18" charset="2"/>
              <a:buChar char="-"/>
              <a:defRPr sz="1450" kern="1200">
                <a:solidFill>
                  <a:schemeClr val="tx1"/>
                </a:solidFill>
                <a:latin typeface="+mn-lt"/>
                <a:ea typeface="+mn-ea"/>
                <a:cs typeface="+mn-cs"/>
              </a:defRPr>
            </a:lvl3pPr>
            <a:lvl4pPr marL="720000" indent="-216000" algn="l" defTabSz="1088776" rtl="0" eaLnBrk="1" latinLnBrk="0" hangingPunct="1">
              <a:spcBef>
                <a:spcPts val="140"/>
              </a:spcBef>
              <a:buClr>
                <a:schemeClr val="accent1"/>
              </a:buClr>
              <a:buSzPct val="75000"/>
              <a:buFont typeface="Courier New" panose="02070309020205020404" pitchFamily="49" charset="0"/>
              <a:buChar char="o"/>
              <a:defRPr sz="1300" kern="1200" baseline="0">
                <a:solidFill>
                  <a:schemeClr val="tx1"/>
                </a:solidFill>
                <a:latin typeface="+mn-lt"/>
                <a:ea typeface="+mn-ea"/>
                <a:cs typeface="+mn-cs"/>
              </a:defRPr>
            </a:lvl4pPr>
            <a:lvl5pPr marL="540000" indent="-180000" algn="l" defTabSz="1088776" rtl="0" eaLnBrk="1" latinLnBrk="0" hangingPunct="1">
              <a:spcBef>
                <a:spcPts val="250"/>
              </a:spcBef>
              <a:buClr>
                <a:schemeClr val="tx1"/>
              </a:buClr>
              <a:buSzPct val="100000"/>
              <a:buFont typeface="Courier New" pitchFamily="49" charset="0"/>
              <a:buChar char="o"/>
              <a:defRPr sz="1600" kern="1200">
                <a:solidFill>
                  <a:schemeClr val="tx1"/>
                </a:solidFill>
                <a:latin typeface="+mn-lt"/>
                <a:ea typeface="+mn-ea"/>
                <a:cs typeface="+mn-cs"/>
              </a:defRPr>
            </a:lvl5pPr>
            <a:lvl6pPr marL="2994134"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8522"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910"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7298"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r>
              <a:rPr lang="en-US" altLang="de-DE" dirty="0">
                <a:latin typeface="Arial" panose="020B0604020202020204" pitchFamily="34" charset="0"/>
              </a:rPr>
              <a:t>Raw Materials</a:t>
            </a:r>
          </a:p>
        </p:txBody>
      </p:sp>
      <p:pic>
        <p:nvPicPr>
          <p:cNvPr id="6" name="Grafik 5"/>
          <p:cNvPicPr>
            <a:picLocks noChangeAspect="1"/>
          </p:cNvPicPr>
          <p:nvPr/>
        </p:nvPicPr>
        <p:blipFill>
          <a:blip r:embed="rId2"/>
          <a:stretch>
            <a:fillRect/>
          </a:stretch>
        </p:blipFill>
        <p:spPr>
          <a:xfrm>
            <a:off x="810674" y="3108111"/>
            <a:ext cx="2908709" cy="2264265"/>
          </a:xfrm>
          <a:prstGeom prst="rect">
            <a:avLst/>
          </a:prstGeom>
        </p:spPr>
      </p:pic>
      <p:pic>
        <p:nvPicPr>
          <p:cNvPr id="1028" name="Picture 4" descr="C:\Users\ozelena\AppData\Local\Temp\SNAGHTML4c05700d.PNG"/>
          <p:cNvPicPr>
            <a:picLocks noChangeAspect="1" noChangeArrowheads="1"/>
          </p:cNvPicPr>
          <p:nvPr/>
        </p:nvPicPr>
        <p:blipFill rotWithShape="1">
          <a:blip r:embed="rId3">
            <a:extLst>
              <a:ext uri="{28A0092B-C50C-407E-A947-70E740481C1C}">
                <a14:useLocalDpi xmlns:a14="http://schemas.microsoft.com/office/drawing/2010/main" val="0"/>
              </a:ext>
            </a:extLst>
          </a:blip>
          <a:srcRect b="19342"/>
          <a:stretch/>
        </p:blipFill>
        <p:spPr bwMode="auto">
          <a:xfrm>
            <a:off x="6242295" y="2296434"/>
            <a:ext cx="2396061" cy="3647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5853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altLang="de-DE" dirty="0">
                <a:latin typeface="Arial" panose="020B0604020202020204" pitchFamily="34" charset="0"/>
              </a:rPr>
              <a:t>Products</a:t>
            </a:r>
            <a:endParaRPr lang="de-DE" dirty="0"/>
          </a:p>
        </p:txBody>
      </p:sp>
      <p:sp>
        <p:nvSpPr>
          <p:cNvPr id="7" name="Rectangle 3"/>
          <p:cNvSpPr txBox="1">
            <a:spLocks noChangeArrowheads="1"/>
          </p:cNvSpPr>
          <p:nvPr/>
        </p:nvSpPr>
        <p:spPr bwMode="gray">
          <a:xfrm>
            <a:off x="684129" y="1749676"/>
            <a:ext cx="7993063" cy="4857750"/>
          </a:xfrm>
          <a:prstGeom prst="rect">
            <a:avLst/>
          </a:prstGeom>
        </p:spPr>
        <p:txBody>
          <a:bodyPr vert="horz" lIns="0" tIns="0" rIns="0" bIns="0" rtlCol="0">
            <a:noAutofit/>
          </a:bodyPr>
          <a:lstStyle>
            <a:lvl1pPr marL="201600" indent="-201600" algn="l" defTabSz="1088776" rtl="0" eaLnBrk="1" latinLnBrk="0" hangingPunct="1">
              <a:spcBef>
                <a:spcPts val="0"/>
              </a:spcBef>
              <a:buClr>
                <a:schemeClr val="accent1"/>
              </a:buClr>
              <a:buSzPct val="100000"/>
              <a:buFont typeface="Wingdings" panose="05000000000000000000" pitchFamily="2" charset="2"/>
              <a:buChar char="§"/>
              <a:defRPr sz="1800" b="0" kern="1200">
                <a:solidFill>
                  <a:schemeClr val="tx1"/>
                </a:solidFill>
                <a:latin typeface="+mn-lt"/>
                <a:ea typeface="+mn-ea"/>
                <a:cs typeface="+mn-cs"/>
              </a:defRPr>
            </a:lvl1pPr>
            <a:lvl2pPr marL="417600" indent="-216000" algn="l" defTabSz="1088776" rtl="0" eaLnBrk="1" latinLnBrk="0" hangingPunct="1">
              <a:spcBef>
                <a:spcPts val="338"/>
              </a:spcBef>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540000" indent="-216000" algn="l" defTabSz="1088776" rtl="0" eaLnBrk="1" latinLnBrk="0" hangingPunct="1">
              <a:spcBef>
                <a:spcPts val="225"/>
              </a:spcBef>
              <a:buClr>
                <a:schemeClr val="accent1"/>
              </a:buClr>
              <a:buSzPct val="75000"/>
              <a:buFont typeface="Symbol" panose="05050102010706020507" pitchFamily="18" charset="2"/>
              <a:buChar char="-"/>
              <a:defRPr sz="1450" kern="1200">
                <a:solidFill>
                  <a:schemeClr val="tx1"/>
                </a:solidFill>
                <a:latin typeface="+mn-lt"/>
                <a:ea typeface="+mn-ea"/>
                <a:cs typeface="+mn-cs"/>
              </a:defRPr>
            </a:lvl3pPr>
            <a:lvl4pPr marL="720000" indent="-216000" algn="l" defTabSz="1088776" rtl="0" eaLnBrk="1" latinLnBrk="0" hangingPunct="1">
              <a:spcBef>
                <a:spcPts val="140"/>
              </a:spcBef>
              <a:buClr>
                <a:schemeClr val="accent1"/>
              </a:buClr>
              <a:buSzPct val="75000"/>
              <a:buFont typeface="Courier New" panose="02070309020205020404" pitchFamily="49" charset="0"/>
              <a:buChar char="o"/>
              <a:defRPr sz="1300" kern="1200" baseline="0">
                <a:solidFill>
                  <a:schemeClr val="tx1"/>
                </a:solidFill>
                <a:latin typeface="+mn-lt"/>
                <a:ea typeface="+mn-ea"/>
                <a:cs typeface="+mn-cs"/>
              </a:defRPr>
            </a:lvl4pPr>
            <a:lvl5pPr marL="540000" indent="-180000" algn="l" defTabSz="1088776" rtl="0" eaLnBrk="1" latinLnBrk="0" hangingPunct="1">
              <a:spcBef>
                <a:spcPts val="250"/>
              </a:spcBef>
              <a:buClr>
                <a:schemeClr val="tx1"/>
              </a:buClr>
              <a:buSzPct val="100000"/>
              <a:buFont typeface="Courier New" pitchFamily="49" charset="0"/>
              <a:buChar char="o"/>
              <a:defRPr sz="1600" kern="1200">
                <a:solidFill>
                  <a:schemeClr val="tx1"/>
                </a:solidFill>
                <a:latin typeface="+mn-lt"/>
                <a:ea typeface="+mn-ea"/>
                <a:cs typeface="+mn-cs"/>
              </a:defRPr>
            </a:lvl5pPr>
            <a:lvl6pPr marL="2994134"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8522"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910"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7298"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r>
              <a:rPr lang="en-US" altLang="de-DE" dirty="0">
                <a:latin typeface="Arial" panose="020B0604020202020204" pitchFamily="34" charset="0"/>
              </a:rPr>
              <a:t>Semi-Finished Goods</a:t>
            </a:r>
          </a:p>
          <a:p>
            <a:endParaRPr lang="en-US" altLang="de-DE" dirty="0">
              <a:latin typeface="Arial" panose="020B0604020202020204" pitchFamily="34" charset="0"/>
            </a:endParaRPr>
          </a:p>
          <a:p>
            <a:endParaRPr lang="en-US" altLang="de-DE" dirty="0">
              <a:latin typeface="Arial" panose="020B0604020202020204" pitchFamily="34" charset="0"/>
            </a:endParaRPr>
          </a:p>
          <a:p>
            <a:endParaRPr lang="en-US" altLang="de-DE" dirty="0">
              <a:latin typeface="Arial" panose="020B0604020202020204" pitchFamily="34" charset="0"/>
            </a:endParaRPr>
          </a:p>
          <a:p>
            <a:pPr marL="0" indent="0">
              <a:buNone/>
            </a:pPr>
            <a:endParaRPr lang="en-US" altLang="de-DE" dirty="0">
              <a:latin typeface="Arial" panose="020B0604020202020204" pitchFamily="34" charset="0"/>
            </a:endParaRPr>
          </a:p>
          <a:p>
            <a:endParaRPr lang="en-US" altLang="de-DE" dirty="0" smtClean="0">
              <a:latin typeface="Arial" panose="020B0604020202020204" pitchFamily="34" charset="0"/>
            </a:endParaRPr>
          </a:p>
          <a:p>
            <a:endParaRPr lang="en-US" altLang="de-DE" dirty="0">
              <a:latin typeface="Arial" panose="020B0604020202020204" pitchFamily="34" charset="0"/>
            </a:endParaRPr>
          </a:p>
          <a:p>
            <a:r>
              <a:rPr lang="en-US" altLang="de-DE" dirty="0" smtClean="0">
                <a:latin typeface="Arial" panose="020B0604020202020204" pitchFamily="34" charset="0"/>
              </a:rPr>
              <a:t>Finished </a:t>
            </a:r>
            <a:r>
              <a:rPr lang="en-US" altLang="de-DE" dirty="0">
                <a:latin typeface="Arial" panose="020B0604020202020204" pitchFamily="34" charset="0"/>
              </a:rPr>
              <a:t>Goods</a:t>
            </a:r>
          </a:p>
          <a:p>
            <a:pPr lvl="1"/>
            <a:r>
              <a:rPr lang="en-US" altLang="de-DE" dirty="0">
                <a:latin typeface="Arial" panose="020B0604020202020204" pitchFamily="34" charset="0"/>
              </a:rPr>
              <a:t>Touring Bikes (Deluxe, Professional) in three colors</a:t>
            </a:r>
          </a:p>
          <a:p>
            <a:pPr lvl="1"/>
            <a:r>
              <a:rPr lang="en-US" altLang="de-DE" dirty="0">
                <a:latin typeface="Arial" panose="020B0604020202020204" pitchFamily="34" charset="0"/>
              </a:rPr>
              <a:t>Off-Road Bikes (Men, Women</a:t>
            </a:r>
            <a:r>
              <a:rPr lang="en-US" altLang="de-DE" dirty="0" smtClean="0">
                <a:latin typeface="Arial" panose="020B0604020202020204" pitchFamily="34" charset="0"/>
              </a:rPr>
              <a:t>)</a:t>
            </a:r>
            <a:endParaRPr lang="en-US" altLang="de-DE" dirty="0">
              <a:latin typeface="Arial" panose="020B0604020202020204" pitchFamily="34" charset="0"/>
            </a:endParaRPr>
          </a:p>
          <a:p>
            <a:pPr lvl="1"/>
            <a:r>
              <a:rPr lang="de-DE" altLang="de-DE" dirty="0">
                <a:latin typeface="Arial" panose="020B0604020202020204" pitchFamily="34" charset="0"/>
              </a:rPr>
              <a:t>GPS-Bike Computer</a:t>
            </a:r>
          </a:p>
          <a:p>
            <a:pPr marL="201600" lvl="1" indent="0">
              <a:buNone/>
            </a:pPr>
            <a:endParaRPr lang="en-US" altLang="de-DE" dirty="0">
              <a:latin typeface="Arial" panose="020B0604020202020204" pitchFamily="34" charset="0"/>
            </a:endParaRPr>
          </a:p>
        </p:txBody>
      </p:sp>
      <p:pic>
        <p:nvPicPr>
          <p:cNvPr id="5" name="Grafik 4"/>
          <p:cNvPicPr>
            <a:picLocks noChangeAspect="1"/>
          </p:cNvPicPr>
          <p:nvPr/>
        </p:nvPicPr>
        <p:blipFill>
          <a:blip r:embed="rId2"/>
          <a:stretch>
            <a:fillRect/>
          </a:stretch>
        </p:blipFill>
        <p:spPr>
          <a:xfrm>
            <a:off x="6881989" y="2997635"/>
            <a:ext cx="3835021" cy="3034800"/>
          </a:xfrm>
          <a:prstGeom prst="rect">
            <a:avLst/>
          </a:prstGeom>
        </p:spPr>
      </p:pic>
      <p:pic>
        <p:nvPicPr>
          <p:cNvPr id="6" name="Grafik 5"/>
          <p:cNvPicPr>
            <a:picLocks noChangeAspect="1"/>
          </p:cNvPicPr>
          <p:nvPr/>
        </p:nvPicPr>
        <p:blipFill>
          <a:blip r:embed="rId3"/>
          <a:stretch>
            <a:fillRect/>
          </a:stretch>
        </p:blipFill>
        <p:spPr>
          <a:xfrm>
            <a:off x="881837" y="2285030"/>
            <a:ext cx="3439933" cy="885600"/>
          </a:xfrm>
          <a:prstGeom prst="rect">
            <a:avLst/>
          </a:prstGeom>
        </p:spPr>
      </p:pic>
    </p:spTree>
    <p:extLst>
      <p:ext uri="{BB962C8B-B14F-4D97-AF65-F5344CB8AC3E}">
        <p14:creationId xmlns:p14="http://schemas.microsoft.com/office/powerpoint/2010/main" val="2219410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latin typeface="Arial" panose="020B0604020202020204" pitchFamily="34" charset="0"/>
              </a:rPr>
              <a:t>Agenda</a:t>
            </a:r>
            <a:endParaRPr lang="de-DE" dirty="0"/>
          </a:p>
        </p:txBody>
      </p:sp>
      <p:sp>
        <p:nvSpPr>
          <p:cNvPr id="3" name="Textplatzhalter 2"/>
          <p:cNvSpPr>
            <a:spLocks noGrp="1"/>
          </p:cNvSpPr>
          <p:nvPr>
            <p:ph type="body" sz="quarter" idx="4294967295"/>
          </p:nvPr>
        </p:nvSpPr>
        <p:spPr>
          <a:xfrm>
            <a:off x="324000" y="1692392"/>
            <a:ext cx="11545200" cy="3832705"/>
          </a:xfrm>
        </p:spPr>
        <p:txBody>
          <a:bodyPr/>
          <a:lstStyle/>
          <a:p>
            <a:r>
              <a:rPr lang="en-US" altLang="de-DE" dirty="0">
                <a:solidFill>
                  <a:srgbClr val="B2B2B2"/>
                </a:solidFill>
                <a:latin typeface="Arial" panose="020B0604020202020204" pitchFamily="34" charset="0"/>
              </a:rPr>
              <a:t>Global Bike Group</a:t>
            </a:r>
          </a:p>
          <a:p>
            <a:endParaRPr lang="en-US" altLang="de-DE" dirty="0">
              <a:solidFill>
                <a:srgbClr val="B2B2B2"/>
              </a:solidFill>
              <a:latin typeface="Arial" panose="020B0604020202020204" pitchFamily="34" charset="0"/>
            </a:endParaRPr>
          </a:p>
          <a:p>
            <a:r>
              <a:rPr lang="en-US" altLang="de-DE" dirty="0">
                <a:solidFill>
                  <a:srgbClr val="B2B2B2"/>
                </a:solidFill>
                <a:latin typeface="Arial" panose="020B0604020202020204" pitchFamily="34" charset="0"/>
              </a:rPr>
              <a:t>Organizational Structure</a:t>
            </a:r>
          </a:p>
          <a:p>
            <a:endParaRPr lang="en-US" altLang="de-DE" dirty="0">
              <a:solidFill>
                <a:srgbClr val="B2B2B2"/>
              </a:solidFill>
              <a:latin typeface="Arial" panose="020B0604020202020204" pitchFamily="34" charset="0"/>
            </a:endParaRPr>
          </a:p>
          <a:p>
            <a:r>
              <a:rPr lang="en-US" altLang="de-DE" dirty="0">
                <a:solidFill>
                  <a:srgbClr val="B2B2B2"/>
                </a:solidFill>
                <a:latin typeface="Arial" panose="020B0604020202020204" pitchFamily="34" charset="0"/>
              </a:rPr>
              <a:t>Products</a:t>
            </a:r>
          </a:p>
          <a:p>
            <a:endParaRPr lang="en-US" altLang="de-DE" dirty="0">
              <a:latin typeface="Arial" panose="020B0604020202020204" pitchFamily="34" charset="0"/>
            </a:endParaRPr>
          </a:p>
          <a:p>
            <a:r>
              <a:rPr lang="en-US" altLang="de-DE" dirty="0">
                <a:latin typeface="Arial" panose="020B0604020202020204" pitchFamily="34" charset="0"/>
              </a:rPr>
              <a:t>Business Partners</a:t>
            </a:r>
          </a:p>
          <a:p>
            <a:endParaRPr lang="en-US" altLang="de-DE" dirty="0">
              <a:latin typeface="Arial" panose="020B0604020202020204" pitchFamily="34" charset="0"/>
            </a:endParaRPr>
          </a:p>
          <a:p>
            <a:r>
              <a:rPr lang="en-US" altLang="de-DE" dirty="0">
                <a:solidFill>
                  <a:srgbClr val="B2B2B2"/>
                </a:solidFill>
                <a:latin typeface="Arial" panose="020B0604020202020204" pitchFamily="34" charset="0"/>
              </a:rPr>
              <a:t>Business Processes</a:t>
            </a:r>
          </a:p>
        </p:txBody>
      </p:sp>
    </p:spTree>
    <p:extLst>
      <p:ext uri="{BB962C8B-B14F-4D97-AF65-F5344CB8AC3E}">
        <p14:creationId xmlns:p14="http://schemas.microsoft.com/office/powerpoint/2010/main" val="4282204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US" altLang="de-DE" dirty="0">
                <a:latin typeface="Arial" panose="020B0604020202020204" pitchFamily="34" charset="0"/>
              </a:rPr>
              <a:t>Customers (US and Germany</a:t>
            </a:r>
            <a:r>
              <a:rPr lang="en-US" altLang="de-DE" dirty="0" smtClean="0">
                <a:latin typeface="Arial" panose="020B0604020202020204" pitchFamily="34" charset="0"/>
              </a:rPr>
              <a:t>)</a:t>
            </a:r>
          </a:p>
          <a:p>
            <a:endParaRPr lang="en-US" altLang="de-DE" dirty="0">
              <a:latin typeface="Arial" panose="020B0604020202020204" pitchFamily="34" charset="0"/>
            </a:endParaRPr>
          </a:p>
          <a:p>
            <a:endParaRPr lang="en-US" altLang="de-DE" dirty="0" smtClean="0">
              <a:latin typeface="Arial" panose="020B0604020202020204" pitchFamily="34" charset="0"/>
            </a:endParaRPr>
          </a:p>
          <a:p>
            <a:endParaRPr lang="en-US" altLang="de-DE" dirty="0">
              <a:latin typeface="Arial" panose="020B0604020202020204" pitchFamily="34" charset="0"/>
            </a:endParaRPr>
          </a:p>
          <a:p>
            <a:endParaRPr lang="en-US" altLang="de-DE" dirty="0" smtClean="0">
              <a:latin typeface="Arial" panose="020B0604020202020204" pitchFamily="34" charset="0"/>
            </a:endParaRPr>
          </a:p>
          <a:p>
            <a:endParaRPr lang="en-US" altLang="de-DE" dirty="0">
              <a:latin typeface="Arial" panose="020B0604020202020204" pitchFamily="34" charset="0"/>
            </a:endParaRPr>
          </a:p>
          <a:p>
            <a:endParaRPr lang="en-US" altLang="de-DE" dirty="0" smtClean="0">
              <a:latin typeface="Arial" panose="020B0604020202020204" pitchFamily="34" charset="0"/>
            </a:endParaRPr>
          </a:p>
          <a:p>
            <a:endParaRPr lang="en-US" altLang="de-DE" dirty="0">
              <a:latin typeface="Arial" panose="020B0604020202020204" pitchFamily="34" charset="0"/>
            </a:endParaRPr>
          </a:p>
          <a:p>
            <a:endParaRPr lang="en-US" altLang="de-DE" dirty="0" smtClean="0">
              <a:latin typeface="Arial" panose="020B0604020202020204" pitchFamily="34" charset="0"/>
            </a:endParaRPr>
          </a:p>
          <a:p>
            <a:r>
              <a:rPr lang="en-US" altLang="de-DE" dirty="0">
                <a:latin typeface="Arial" panose="020B0604020202020204" pitchFamily="34" charset="0"/>
              </a:rPr>
              <a:t>Vendors (US and Germany)</a:t>
            </a:r>
          </a:p>
          <a:p>
            <a:endParaRPr lang="en-US" altLang="de-DE" dirty="0">
              <a:latin typeface="Arial" panose="020B0604020202020204" pitchFamily="34" charset="0"/>
            </a:endParaRPr>
          </a:p>
          <a:p>
            <a:endParaRPr lang="en-US" altLang="de-DE" dirty="0">
              <a:latin typeface="Arial" panose="020B0604020202020204" pitchFamily="34" charset="0"/>
            </a:endParaRPr>
          </a:p>
        </p:txBody>
      </p:sp>
      <p:sp>
        <p:nvSpPr>
          <p:cNvPr id="3" name="Titel 2"/>
          <p:cNvSpPr>
            <a:spLocks noGrp="1"/>
          </p:cNvSpPr>
          <p:nvPr>
            <p:ph type="title"/>
          </p:nvPr>
        </p:nvSpPr>
        <p:spPr/>
        <p:txBody>
          <a:bodyPr/>
          <a:lstStyle/>
          <a:p>
            <a:r>
              <a:rPr lang="en-US" altLang="de-DE" dirty="0">
                <a:latin typeface="Arial" panose="020B0604020202020204" pitchFamily="34" charset="0"/>
              </a:rPr>
              <a:t>Business Partners</a:t>
            </a:r>
            <a:endParaRPr lang="de-DE" dirty="0"/>
          </a:p>
        </p:txBody>
      </p:sp>
      <p:pic>
        <p:nvPicPr>
          <p:cNvPr id="4" name="Grafik 3"/>
          <p:cNvPicPr>
            <a:picLocks noChangeAspect="1"/>
          </p:cNvPicPr>
          <p:nvPr/>
        </p:nvPicPr>
        <p:blipFill rotWithShape="1">
          <a:blip r:embed="rId2"/>
          <a:srcRect t="280" b="54856"/>
          <a:stretch/>
        </p:blipFill>
        <p:spPr>
          <a:xfrm>
            <a:off x="578710" y="2207324"/>
            <a:ext cx="4687680" cy="1660337"/>
          </a:xfrm>
          <a:prstGeom prst="rect">
            <a:avLst/>
          </a:prstGeom>
        </p:spPr>
      </p:pic>
      <p:pic>
        <p:nvPicPr>
          <p:cNvPr id="6" name="Grafik 5"/>
          <p:cNvPicPr>
            <a:picLocks noChangeAspect="1"/>
          </p:cNvPicPr>
          <p:nvPr/>
        </p:nvPicPr>
        <p:blipFill rotWithShape="1">
          <a:blip r:embed="rId3"/>
          <a:srcRect b="54802"/>
          <a:stretch/>
        </p:blipFill>
        <p:spPr>
          <a:xfrm>
            <a:off x="5802222" y="2207324"/>
            <a:ext cx="4683426" cy="1672694"/>
          </a:xfrm>
          <a:prstGeom prst="rect">
            <a:avLst/>
          </a:prstGeom>
        </p:spPr>
      </p:pic>
      <p:pic>
        <p:nvPicPr>
          <p:cNvPr id="7" name="Grafik 6"/>
          <p:cNvPicPr>
            <a:picLocks noChangeAspect="1"/>
          </p:cNvPicPr>
          <p:nvPr/>
        </p:nvPicPr>
        <p:blipFill rotWithShape="1">
          <a:blip r:embed="rId4"/>
          <a:srcRect t="464" b="54049"/>
          <a:stretch/>
        </p:blipFill>
        <p:spPr>
          <a:xfrm>
            <a:off x="578710" y="4635431"/>
            <a:ext cx="4695486" cy="1691228"/>
          </a:xfrm>
          <a:prstGeom prst="rect">
            <a:avLst/>
          </a:prstGeom>
        </p:spPr>
      </p:pic>
      <p:pic>
        <p:nvPicPr>
          <p:cNvPr id="8" name="Grafik 7"/>
          <p:cNvPicPr>
            <a:picLocks noChangeAspect="1"/>
          </p:cNvPicPr>
          <p:nvPr/>
        </p:nvPicPr>
        <p:blipFill rotWithShape="1">
          <a:blip r:embed="rId5"/>
          <a:srcRect b="54790"/>
          <a:stretch/>
        </p:blipFill>
        <p:spPr>
          <a:xfrm>
            <a:off x="5802222" y="4635431"/>
            <a:ext cx="4686425" cy="1678872"/>
          </a:xfrm>
          <a:prstGeom prst="rect">
            <a:avLst/>
          </a:prstGeom>
        </p:spPr>
      </p:pic>
    </p:spTree>
    <p:extLst>
      <p:ext uri="{BB962C8B-B14F-4D97-AF65-F5344CB8AC3E}">
        <p14:creationId xmlns:p14="http://schemas.microsoft.com/office/powerpoint/2010/main" val="19829040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latin typeface="Arial" panose="020B0604020202020204" pitchFamily="34" charset="0"/>
              </a:rPr>
              <a:t>Agenda</a:t>
            </a:r>
            <a:endParaRPr lang="de-DE" dirty="0"/>
          </a:p>
        </p:txBody>
      </p:sp>
      <p:sp>
        <p:nvSpPr>
          <p:cNvPr id="3" name="Textplatzhalter 2"/>
          <p:cNvSpPr>
            <a:spLocks noGrp="1"/>
          </p:cNvSpPr>
          <p:nvPr>
            <p:ph type="body" sz="quarter" idx="4294967295"/>
          </p:nvPr>
        </p:nvSpPr>
        <p:spPr>
          <a:xfrm>
            <a:off x="324000" y="1692392"/>
            <a:ext cx="11545200" cy="3832705"/>
          </a:xfrm>
        </p:spPr>
        <p:txBody>
          <a:bodyPr/>
          <a:lstStyle/>
          <a:p>
            <a:r>
              <a:rPr lang="en-US" altLang="de-DE" dirty="0">
                <a:solidFill>
                  <a:srgbClr val="B2B2B2"/>
                </a:solidFill>
                <a:latin typeface="Arial" panose="020B0604020202020204" pitchFamily="34" charset="0"/>
              </a:rPr>
              <a:t>Global Bike Group</a:t>
            </a:r>
          </a:p>
          <a:p>
            <a:endParaRPr lang="en-US" altLang="de-DE" dirty="0">
              <a:solidFill>
                <a:srgbClr val="B2B2B2"/>
              </a:solidFill>
              <a:latin typeface="Arial" panose="020B0604020202020204" pitchFamily="34" charset="0"/>
            </a:endParaRPr>
          </a:p>
          <a:p>
            <a:r>
              <a:rPr lang="en-US" altLang="de-DE" dirty="0">
                <a:solidFill>
                  <a:srgbClr val="B2B2B2"/>
                </a:solidFill>
                <a:latin typeface="Arial" panose="020B0604020202020204" pitchFamily="34" charset="0"/>
              </a:rPr>
              <a:t>Organizational Structure</a:t>
            </a:r>
          </a:p>
          <a:p>
            <a:endParaRPr lang="en-US" altLang="de-DE" dirty="0">
              <a:solidFill>
                <a:srgbClr val="B2B2B2"/>
              </a:solidFill>
              <a:latin typeface="Arial" panose="020B0604020202020204" pitchFamily="34" charset="0"/>
            </a:endParaRPr>
          </a:p>
          <a:p>
            <a:r>
              <a:rPr lang="en-US" altLang="de-DE" dirty="0">
                <a:solidFill>
                  <a:srgbClr val="B2B2B2"/>
                </a:solidFill>
                <a:latin typeface="Arial" panose="020B0604020202020204" pitchFamily="34" charset="0"/>
              </a:rPr>
              <a:t>Products</a:t>
            </a:r>
          </a:p>
          <a:p>
            <a:endParaRPr lang="en-US" altLang="de-DE" dirty="0">
              <a:solidFill>
                <a:srgbClr val="B2B2B2"/>
              </a:solidFill>
              <a:latin typeface="Arial" panose="020B0604020202020204" pitchFamily="34" charset="0"/>
            </a:endParaRPr>
          </a:p>
          <a:p>
            <a:r>
              <a:rPr lang="en-US" altLang="de-DE" dirty="0">
                <a:solidFill>
                  <a:srgbClr val="B2B2B2"/>
                </a:solidFill>
                <a:latin typeface="Arial" panose="020B0604020202020204" pitchFamily="34" charset="0"/>
              </a:rPr>
              <a:t>Business Partners</a:t>
            </a:r>
          </a:p>
          <a:p>
            <a:endParaRPr lang="en-US" altLang="de-DE" dirty="0">
              <a:latin typeface="Arial" panose="020B0604020202020204" pitchFamily="34" charset="0"/>
            </a:endParaRPr>
          </a:p>
          <a:p>
            <a:r>
              <a:rPr lang="en-US" altLang="de-DE" dirty="0">
                <a:latin typeface="Arial" panose="020B0604020202020204" pitchFamily="34" charset="0"/>
              </a:rPr>
              <a:t>Business Processes</a:t>
            </a:r>
          </a:p>
        </p:txBody>
      </p:sp>
    </p:spTree>
    <p:extLst>
      <p:ext uri="{BB962C8B-B14F-4D97-AF65-F5344CB8AC3E}">
        <p14:creationId xmlns:p14="http://schemas.microsoft.com/office/powerpoint/2010/main" val="3192260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2"/>
          </p:nvPr>
        </p:nvSpPr>
        <p:spPr>
          <a:xfrm>
            <a:off x="6208016" y="1775794"/>
            <a:ext cx="5661184" cy="2688416"/>
          </a:xfrm>
        </p:spPr>
        <p:txBody>
          <a:bodyPr/>
          <a:lstStyle/>
          <a:p>
            <a:pPr>
              <a:tabLst>
                <a:tab pos="1971675" algn="l"/>
              </a:tabLst>
            </a:pPr>
            <a:r>
              <a:rPr lang="en-US" altLang="de-DE" dirty="0" smtClean="0">
                <a:latin typeface="Arial" panose="020B0604020202020204" pitchFamily="34" charset="0"/>
              </a:rPr>
              <a:t>Store </a:t>
            </a:r>
            <a:r>
              <a:rPr lang="en-US" altLang="de-DE" dirty="0">
                <a:latin typeface="Arial" panose="020B0604020202020204" pitchFamily="34" charset="0"/>
              </a:rPr>
              <a:t>– Inventory and Warehouse Management</a:t>
            </a:r>
          </a:p>
          <a:p>
            <a:pPr>
              <a:tabLst>
                <a:tab pos="1971675" algn="l"/>
              </a:tabLst>
            </a:pPr>
            <a:endParaRPr lang="en-US" altLang="de-DE" dirty="0">
              <a:latin typeface="Arial" panose="020B0604020202020204" pitchFamily="34" charset="0"/>
            </a:endParaRPr>
          </a:p>
          <a:p>
            <a:pPr>
              <a:tabLst>
                <a:tab pos="1971675" algn="l"/>
              </a:tabLst>
            </a:pPr>
            <a:r>
              <a:rPr lang="en-US" altLang="de-DE" dirty="0">
                <a:latin typeface="Arial" panose="020B0604020202020204" pitchFamily="34" charset="0"/>
              </a:rPr>
              <a:t>Maintain – Enterprise Asset Management</a:t>
            </a:r>
          </a:p>
          <a:p>
            <a:pPr>
              <a:tabLst>
                <a:tab pos="1971675" algn="l"/>
              </a:tabLst>
            </a:pPr>
            <a:endParaRPr lang="en-US" altLang="de-DE" dirty="0">
              <a:latin typeface="Arial" panose="020B0604020202020204" pitchFamily="34" charset="0"/>
            </a:endParaRPr>
          </a:p>
          <a:p>
            <a:pPr>
              <a:tabLst>
                <a:tab pos="1971675" algn="l"/>
              </a:tabLst>
            </a:pPr>
            <a:r>
              <a:rPr lang="en-US" altLang="de-DE" dirty="0">
                <a:latin typeface="Arial" panose="020B0604020202020204" pitchFamily="34" charset="0"/>
              </a:rPr>
              <a:t>Service – Customer Service</a:t>
            </a:r>
          </a:p>
          <a:p>
            <a:pPr>
              <a:tabLst>
                <a:tab pos="1971675" algn="l"/>
              </a:tabLst>
            </a:pPr>
            <a:endParaRPr lang="en-US" altLang="de-DE" dirty="0">
              <a:latin typeface="Arial" panose="020B0604020202020204" pitchFamily="34" charset="0"/>
            </a:endParaRPr>
          </a:p>
          <a:p>
            <a:pPr>
              <a:tabLst>
                <a:tab pos="1971675" algn="l"/>
              </a:tabLst>
            </a:pPr>
            <a:r>
              <a:rPr lang="en-US" altLang="de-DE" dirty="0">
                <a:latin typeface="Arial" panose="020B0604020202020204" pitchFamily="34" charset="0"/>
              </a:rPr>
              <a:t>Project – Project </a:t>
            </a:r>
            <a:r>
              <a:rPr lang="en-US" altLang="de-DE" dirty="0" smtClean="0">
                <a:latin typeface="Arial" panose="020B0604020202020204" pitchFamily="34" charset="0"/>
              </a:rPr>
              <a:t>Management</a:t>
            </a:r>
          </a:p>
          <a:p>
            <a:pPr>
              <a:tabLst>
                <a:tab pos="1971675" algn="l"/>
              </a:tabLst>
            </a:pPr>
            <a:endParaRPr lang="en-US" altLang="de-DE" dirty="0">
              <a:latin typeface="Arial" panose="020B0604020202020204" pitchFamily="34" charset="0"/>
            </a:endParaRPr>
          </a:p>
          <a:p>
            <a:pPr>
              <a:tabLst>
                <a:tab pos="1971675" algn="l"/>
              </a:tabLst>
            </a:pPr>
            <a:r>
              <a:rPr lang="en-US" altLang="de-DE" dirty="0">
                <a:latin typeface="Arial" panose="020B0604020202020204" pitchFamily="34" charset="0"/>
              </a:rPr>
              <a:t>Environment </a:t>
            </a:r>
            <a:r>
              <a:rPr lang="en-US" altLang="de-DE" dirty="0" smtClean="0">
                <a:latin typeface="Arial" panose="020B0604020202020204" pitchFamily="34" charset="0"/>
              </a:rPr>
              <a:t>– Environment, </a:t>
            </a:r>
            <a:r>
              <a:rPr lang="en-US" altLang="de-DE" dirty="0">
                <a:latin typeface="Arial" panose="020B0604020202020204" pitchFamily="34" charset="0"/>
              </a:rPr>
              <a:t>Health and Safety</a:t>
            </a:r>
          </a:p>
        </p:txBody>
      </p:sp>
      <p:sp>
        <p:nvSpPr>
          <p:cNvPr id="3" name="Inhaltsplatzhalter 2"/>
          <p:cNvSpPr>
            <a:spLocks noGrp="1"/>
          </p:cNvSpPr>
          <p:nvPr>
            <p:ph idx="1"/>
          </p:nvPr>
        </p:nvSpPr>
        <p:spPr>
          <a:xfrm>
            <a:off x="324000" y="1775794"/>
            <a:ext cx="5662800" cy="2616226"/>
          </a:xfrm>
        </p:spPr>
        <p:txBody>
          <a:bodyPr/>
          <a:lstStyle/>
          <a:p>
            <a:pPr>
              <a:tabLst>
                <a:tab pos="1971675" algn="l"/>
              </a:tabLst>
            </a:pPr>
            <a:r>
              <a:rPr lang="en-US" altLang="de-DE" dirty="0">
                <a:latin typeface="Arial" panose="020B0604020202020204" pitchFamily="34" charset="0"/>
              </a:rPr>
              <a:t>Sell – Fulfillment</a:t>
            </a:r>
          </a:p>
          <a:p>
            <a:pPr>
              <a:tabLst>
                <a:tab pos="1971675" algn="l"/>
              </a:tabLst>
            </a:pPr>
            <a:endParaRPr lang="en-US" altLang="de-DE" dirty="0">
              <a:latin typeface="Arial" panose="020B0604020202020204" pitchFamily="34" charset="0"/>
            </a:endParaRPr>
          </a:p>
          <a:p>
            <a:pPr>
              <a:tabLst>
                <a:tab pos="1971675" algn="l"/>
              </a:tabLst>
            </a:pPr>
            <a:r>
              <a:rPr lang="en-US" altLang="de-DE" dirty="0">
                <a:latin typeface="Arial" panose="020B0604020202020204" pitchFamily="34" charset="0"/>
              </a:rPr>
              <a:t>Buy – Procurement</a:t>
            </a:r>
          </a:p>
          <a:p>
            <a:pPr>
              <a:tabLst>
                <a:tab pos="1971675" algn="l"/>
              </a:tabLst>
            </a:pPr>
            <a:endParaRPr lang="en-US" altLang="de-DE" dirty="0">
              <a:latin typeface="Arial" panose="020B0604020202020204" pitchFamily="34" charset="0"/>
            </a:endParaRPr>
          </a:p>
          <a:p>
            <a:pPr>
              <a:tabLst>
                <a:tab pos="1971675" algn="l"/>
              </a:tabLst>
            </a:pPr>
            <a:r>
              <a:rPr lang="en-US" altLang="de-DE" dirty="0">
                <a:latin typeface="Arial" panose="020B0604020202020204" pitchFamily="34" charset="0"/>
              </a:rPr>
              <a:t>Make – Production</a:t>
            </a:r>
          </a:p>
          <a:p>
            <a:pPr>
              <a:tabLst>
                <a:tab pos="1971675" algn="l"/>
              </a:tabLst>
            </a:pPr>
            <a:endParaRPr lang="en-US" altLang="de-DE" dirty="0">
              <a:latin typeface="Arial" panose="020B0604020202020204" pitchFamily="34" charset="0"/>
            </a:endParaRPr>
          </a:p>
          <a:p>
            <a:pPr>
              <a:tabLst>
                <a:tab pos="1971675" algn="l"/>
              </a:tabLst>
            </a:pPr>
            <a:r>
              <a:rPr lang="en-US" altLang="de-DE" dirty="0">
                <a:latin typeface="Arial" panose="020B0604020202020204" pitchFamily="34" charset="0"/>
              </a:rPr>
              <a:t>Track – Financial Accounting</a:t>
            </a:r>
          </a:p>
          <a:p>
            <a:pPr>
              <a:tabLst>
                <a:tab pos="1971675" algn="l"/>
              </a:tabLst>
            </a:pPr>
            <a:endParaRPr lang="en-US" altLang="de-DE" dirty="0">
              <a:latin typeface="Arial" panose="020B0604020202020204" pitchFamily="34" charset="0"/>
            </a:endParaRPr>
          </a:p>
          <a:p>
            <a:pPr>
              <a:tabLst>
                <a:tab pos="1971675" algn="l"/>
              </a:tabLst>
            </a:pPr>
            <a:r>
              <a:rPr lang="en-US" altLang="de-DE" dirty="0">
                <a:latin typeface="Arial" panose="020B0604020202020204" pitchFamily="34" charset="0"/>
              </a:rPr>
              <a:t>Track – </a:t>
            </a:r>
            <a:r>
              <a:rPr lang="en-US" altLang="de-DE" dirty="0" smtClean="0">
                <a:latin typeface="Arial" panose="020B0604020202020204" pitchFamily="34" charset="0"/>
              </a:rPr>
              <a:t>Controlling</a:t>
            </a:r>
          </a:p>
          <a:p>
            <a:pPr>
              <a:tabLst>
                <a:tab pos="1971675" algn="l"/>
              </a:tabLst>
            </a:pPr>
            <a:endParaRPr lang="en-US" altLang="de-DE" dirty="0">
              <a:latin typeface="Arial" panose="020B0604020202020204" pitchFamily="34" charset="0"/>
            </a:endParaRPr>
          </a:p>
          <a:p>
            <a:pPr>
              <a:tabLst>
                <a:tab pos="1971675" algn="l"/>
              </a:tabLst>
            </a:pPr>
            <a:r>
              <a:rPr lang="en-US" altLang="de-DE" dirty="0">
                <a:latin typeface="Arial" panose="020B0604020202020204" pitchFamily="34" charset="0"/>
              </a:rPr>
              <a:t>People – Human Capital Management</a:t>
            </a:r>
          </a:p>
          <a:p>
            <a:pPr>
              <a:tabLst>
                <a:tab pos="1971675" algn="l"/>
              </a:tabLst>
            </a:pPr>
            <a:endParaRPr lang="en-US" altLang="de-DE" dirty="0">
              <a:latin typeface="Arial" panose="020B0604020202020204" pitchFamily="34" charset="0"/>
            </a:endParaRPr>
          </a:p>
        </p:txBody>
      </p:sp>
      <p:sp>
        <p:nvSpPr>
          <p:cNvPr id="4" name="Titel 3"/>
          <p:cNvSpPr>
            <a:spLocks noGrp="1"/>
          </p:cNvSpPr>
          <p:nvPr>
            <p:ph type="title"/>
          </p:nvPr>
        </p:nvSpPr>
        <p:spPr/>
        <p:txBody>
          <a:bodyPr/>
          <a:lstStyle/>
          <a:p>
            <a:r>
              <a:rPr lang="en-US" altLang="de-DE" dirty="0">
                <a:latin typeface="Arial" panose="020B0604020202020204" pitchFamily="34" charset="0"/>
              </a:rPr>
              <a:t>Business Processes</a:t>
            </a:r>
            <a:endParaRPr lang="de-DE" dirty="0"/>
          </a:p>
        </p:txBody>
      </p:sp>
    </p:spTree>
    <p:extLst>
      <p:ext uri="{BB962C8B-B14F-4D97-AF65-F5344CB8AC3E}">
        <p14:creationId xmlns:p14="http://schemas.microsoft.com/office/powerpoint/2010/main" val="2137641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altLang="de-DE" dirty="0">
                <a:latin typeface="Arial" panose="020B0604020202020204" pitchFamily="34" charset="0"/>
              </a:rPr>
              <a:t>Cross-functional Integration</a:t>
            </a:r>
            <a:endParaRPr lang="de-DE" dirty="0"/>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2972400" y="1540042"/>
            <a:ext cx="6248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extLst>
      <p:ext uri="{BB962C8B-B14F-4D97-AF65-F5344CB8AC3E}">
        <p14:creationId xmlns:p14="http://schemas.microsoft.com/office/powerpoint/2010/main" val="3253853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US" dirty="0"/>
              <a:t>Order-to-Cash Process</a:t>
            </a:r>
          </a:p>
          <a:p>
            <a:pPr lvl="1"/>
            <a:r>
              <a:rPr lang="en-US" dirty="0"/>
              <a:t>Sales and Distribution (SD)</a:t>
            </a:r>
          </a:p>
          <a:p>
            <a:pPr lvl="1"/>
            <a:r>
              <a:rPr lang="en-US" dirty="0"/>
              <a:t>Materials Management (MM)</a:t>
            </a:r>
          </a:p>
          <a:p>
            <a:pPr lvl="1"/>
            <a:r>
              <a:rPr lang="en-US" dirty="0"/>
              <a:t>Financial Accounting (FI)</a:t>
            </a:r>
          </a:p>
        </p:txBody>
      </p:sp>
      <p:sp>
        <p:nvSpPr>
          <p:cNvPr id="3" name="Titel 2"/>
          <p:cNvSpPr>
            <a:spLocks noGrp="1"/>
          </p:cNvSpPr>
          <p:nvPr>
            <p:ph type="title"/>
          </p:nvPr>
        </p:nvSpPr>
        <p:spPr/>
        <p:txBody>
          <a:bodyPr/>
          <a:lstStyle/>
          <a:p>
            <a:r>
              <a:rPr lang="en-US" altLang="de-DE" dirty="0">
                <a:latin typeface="Arial" panose="020B0604020202020204" pitchFamily="34" charset="0"/>
              </a:rPr>
              <a:t>Process Integration </a:t>
            </a:r>
            <a:r>
              <a:rPr lang="en-US" altLang="de-DE" dirty="0" smtClean="0">
                <a:latin typeface="Arial" panose="020B0604020202020204" pitchFamily="34" charset="0"/>
              </a:rPr>
              <a:t>(Example</a:t>
            </a:r>
            <a:r>
              <a:rPr lang="en-US" altLang="de-DE" dirty="0">
                <a:latin typeface="Arial" panose="020B0604020202020204" pitchFamily="34" charset="0"/>
              </a:rPr>
              <a:t>)</a:t>
            </a:r>
            <a:endParaRPr lang="de-DE" dirty="0"/>
          </a:p>
        </p:txBody>
      </p:sp>
      <p:pic>
        <p:nvPicPr>
          <p:cNvPr id="4" name="Picture 17" descr="SD0_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4743" y="2223400"/>
            <a:ext cx="5508625" cy="3327400"/>
          </a:xfrm>
          <a:prstGeom prst="rect">
            <a:avLst/>
          </a:prstGeom>
          <a:noFill/>
          <a:ln w="19050">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724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2"/>
          </p:nvPr>
        </p:nvSpPr>
        <p:spPr/>
        <p:txBody>
          <a:bodyPr/>
          <a:lstStyle/>
          <a:p>
            <a:r>
              <a:rPr lang="de-DE" dirty="0"/>
              <a:t>SAP S/4HANA </a:t>
            </a:r>
            <a:r>
              <a:rPr lang="de-DE" dirty="0" smtClean="0"/>
              <a:t>2023</a:t>
            </a:r>
            <a:endParaRPr lang="de-DE" dirty="0"/>
          </a:p>
        </p:txBody>
      </p:sp>
      <p:sp>
        <p:nvSpPr>
          <p:cNvPr id="4" name="Textplatzhalter 3"/>
          <p:cNvSpPr>
            <a:spLocks noGrp="1"/>
          </p:cNvSpPr>
          <p:nvPr>
            <p:ph type="body" sz="quarter" idx="13"/>
          </p:nvPr>
        </p:nvSpPr>
        <p:spPr/>
        <p:txBody>
          <a:bodyPr/>
          <a:lstStyle/>
          <a:p>
            <a:r>
              <a:rPr lang="de-DE" dirty="0"/>
              <a:t>No Prerequisites needed</a:t>
            </a:r>
          </a:p>
          <a:p>
            <a:endParaRPr lang="de-DE" dirty="0"/>
          </a:p>
        </p:txBody>
      </p:sp>
      <p:sp>
        <p:nvSpPr>
          <p:cNvPr id="5" name="Textplatzhalter 21"/>
          <p:cNvSpPr>
            <a:spLocks noGrp="1"/>
          </p:cNvSpPr>
          <p:nvPr>
            <p:ph type="body" sz="quarter" idx="16" hasCustomPrompt="1"/>
          </p:nvPr>
        </p:nvSpPr>
        <p:spPr>
          <a:xfrm>
            <a:off x="2327108" y="4520696"/>
            <a:ext cx="9542092" cy="530990"/>
          </a:xfrm>
          <a:prstGeom prst="rect">
            <a:avLst/>
          </a:prstGeom>
        </p:spPr>
        <p:txBody>
          <a:bodyPr/>
          <a:lstStyle>
            <a:lvl1pPr marL="214298" indent="-214298">
              <a:lnSpc>
                <a:spcPct val="100000"/>
              </a:lnSpc>
              <a:spcBef>
                <a:spcPts val="0"/>
              </a:spcBef>
              <a:spcAft>
                <a:spcPts val="0"/>
              </a:spcAft>
              <a:buClr>
                <a:schemeClr val="bg1">
                  <a:lumMod val="65000"/>
                </a:schemeClr>
              </a:buClr>
              <a:buSzPct val="100000"/>
              <a:buFont typeface="Arial" panose="020B0604020202020204" pitchFamily="34" charset="0"/>
              <a:buChar char="•"/>
              <a:defRPr sz="16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de-DE" dirty="0"/>
              <a:t>Global Bike</a:t>
            </a:r>
          </a:p>
        </p:txBody>
      </p:sp>
      <p:sp>
        <p:nvSpPr>
          <p:cNvPr id="6" name="Textplatzhalter 5"/>
          <p:cNvSpPr>
            <a:spLocks noGrp="1"/>
          </p:cNvSpPr>
          <p:nvPr>
            <p:ph type="body" sz="quarter" idx="15"/>
          </p:nvPr>
        </p:nvSpPr>
        <p:spPr/>
        <p:txBody>
          <a:bodyPr/>
          <a:lstStyle/>
          <a:p>
            <a:r>
              <a:rPr lang="de-DE" dirty="0" smtClean="0"/>
              <a:t>4.3 (</a:t>
            </a:r>
            <a:r>
              <a:rPr lang="de-DE" dirty="0" err="1" smtClean="0"/>
              <a:t>July</a:t>
            </a:r>
            <a:r>
              <a:rPr lang="de-DE" dirty="0" smtClean="0"/>
              <a:t> 2025)</a:t>
            </a:r>
            <a:endParaRPr lang="de-DE"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000" y="3240000"/>
            <a:ext cx="4858331" cy="1800000"/>
          </a:xfrm>
          <a:prstGeom prst="rect">
            <a:avLst/>
          </a:prstGeom>
        </p:spPr>
      </p:pic>
    </p:spTree>
    <p:extLst>
      <p:ext uri="{BB962C8B-B14F-4D97-AF65-F5344CB8AC3E}">
        <p14:creationId xmlns:p14="http://schemas.microsoft.com/office/powerpoint/2010/main" val="26837956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US" dirty="0"/>
              <a:t>Procure-to-Cash Process</a:t>
            </a:r>
          </a:p>
          <a:p>
            <a:pPr lvl="1"/>
            <a:r>
              <a:rPr lang="en-US" dirty="0"/>
              <a:t>Materials Management (MM)</a:t>
            </a:r>
          </a:p>
          <a:p>
            <a:pPr lvl="1"/>
            <a:r>
              <a:rPr lang="en-US" dirty="0"/>
              <a:t>Financial Accounting (FI)</a:t>
            </a:r>
          </a:p>
          <a:p>
            <a:endParaRPr lang="de-DE" dirty="0"/>
          </a:p>
        </p:txBody>
      </p:sp>
      <p:sp>
        <p:nvSpPr>
          <p:cNvPr id="3" name="Titel 2"/>
          <p:cNvSpPr>
            <a:spLocks noGrp="1"/>
          </p:cNvSpPr>
          <p:nvPr>
            <p:ph type="title"/>
          </p:nvPr>
        </p:nvSpPr>
        <p:spPr/>
        <p:txBody>
          <a:bodyPr/>
          <a:lstStyle/>
          <a:p>
            <a:r>
              <a:rPr lang="en-US" altLang="de-DE" dirty="0">
                <a:latin typeface="Arial" panose="020B0604020202020204" pitchFamily="34" charset="0"/>
              </a:rPr>
              <a:t>Process Integration </a:t>
            </a:r>
            <a:r>
              <a:rPr lang="en-US" altLang="de-DE" dirty="0" smtClean="0">
                <a:latin typeface="Arial" panose="020B0604020202020204" pitchFamily="34" charset="0"/>
              </a:rPr>
              <a:t>(Example</a:t>
            </a:r>
            <a:r>
              <a:rPr lang="en-US" altLang="de-DE" dirty="0">
                <a:latin typeface="Arial" panose="020B0604020202020204" pitchFamily="34" charset="0"/>
              </a:rPr>
              <a:t>)</a:t>
            </a:r>
            <a:endParaRPr lang="de-DE" dirty="0"/>
          </a:p>
        </p:txBody>
      </p:sp>
      <p:pic>
        <p:nvPicPr>
          <p:cNvPr id="4" name="Picture 5" descr="MM0_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6254" y="2224194"/>
            <a:ext cx="5903913" cy="3325812"/>
          </a:xfrm>
          <a:prstGeom prst="rect">
            <a:avLst/>
          </a:prstGeom>
          <a:noFill/>
          <a:ln w="19050">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6279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5"/>
          </p:nvPr>
        </p:nvSpPr>
        <p:spPr/>
        <p:txBody>
          <a:bodyPr/>
          <a:lstStyle/>
          <a:p>
            <a:r>
              <a:rPr lang="de-DE" dirty="0"/>
              <a:t>Simha Magal</a:t>
            </a:r>
          </a:p>
          <a:p>
            <a:r>
              <a:rPr lang="de-DE" dirty="0"/>
              <a:t>Stefan Weidner</a:t>
            </a:r>
          </a:p>
          <a:p>
            <a:r>
              <a:rPr lang="de-DE" dirty="0"/>
              <a:t>Jeff Word</a:t>
            </a:r>
          </a:p>
        </p:txBody>
      </p:sp>
      <p:sp>
        <p:nvSpPr>
          <p:cNvPr id="3" name="Textplatzhalter 2"/>
          <p:cNvSpPr>
            <a:spLocks noGrp="1"/>
          </p:cNvSpPr>
          <p:nvPr>
            <p:ph type="body" sz="quarter" idx="16"/>
          </p:nvPr>
        </p:nvSpPr>
        <p:spPr/>
        <p:txBody>
          <a:bodyPr/>
          <a:lstStyle/>
          <a:p>
            <a:r>
              <a:rPr lang="de-DE" dirty="0"/>
              <a:t>Beginner</a:t>
            </a:r>
          </a:p>
        </p:txBody>
      </p:sp>
    </p:spTree>
    <p:extLst>
      <p:ext uri="{BB962C8B-B14F-4D97-AF65-F5344CB8AC3E}">
        <p14:creationId xmlns:p14="http://schemas.microsoft.com/office/powerpoint/2010/main" val="1881119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5"/>
          </p:nvPr>
        </p:nvSpPr>
        <p:spPr>
          <a:xfrm>
            <a:off x="2038856" y="2624439"/>
            <a:ext cx="9830344" cy="1785636"/>
          </a:xfrm>
        </p:spPr>
        <p:txBody>
          <a:bodyPr/>
          <a:lstStyle/>
          <a:p>
            <a:pPr marL="72000" indent="0">
              <a:buNone/>
            </a:pPr>
            <a:r>
              <a:rPr lang="en-US" dirty="0" smtClean="0"/>
              <a:t>At </a:t>
            </a:r>
            <a:r>
              <a:rPr lang="en-US" dirty="0"/>
              <a:t>the completion of this module, you should be able to:</a:t>
            </a:r>
          </a:p>
          <a:p>
            <a:r>
              <a:rPr lang="en-US" dirty="0"/>
              <a:t>Describe the story of the Global Bike Group</a:t>
            </a:r>
          </a:p>
          <a:p>
            <a:r>
              <a:rPr lang="en-US" dirty="0"/>
              <a:t>Draw the </a:t>
            </a:r>
            <a:r>
              <a:rPr lang="en-US" dirty="0" smtClean="0"/>
              <a:t>organizational </a:t>
            </a:r>
            <a:r>
              <a:rPr lang="en-US" dirty="0"/>
              <a:t>structures of the Global Bike </a:t>
            </a:r>
            <a:r>
              <a:rPr lang="en-US" dirty="0" smtClean="0"/>
              <a:t>Group</a:t>
            </a:r>
            <a:endParaRPr lang="en-US" dirty="0"/>
          </a:p>
          <a:p>
            <a:r>
              <a:rPr lang="en-US" dirty="0"/>
              <a:t>Describe the essential characteristics of the products and business partners </a:t>
            </a:r>
            <a:r>
              <a:rPr lang="en-US" dirty="0" smtClean="0"/>
              <a:t/>
            </a:r>
            <a:br>
              <a:rPr lang="en-US" dirty="0" smtClean="0"/>
            </a:br>
            <a:r>
              <a:rPr lang="en-US" dirty="0" smtClean="0"/>
              <a:t>of </a:t>
            </a:r>
            <a:r>
              <a:rPr lang="en-US" dirty="0"/>
              <a:t>the Global Bike Group.</a:t>
            </a:r>
          </a:p>
          <a:p>
            <a:r>
              <a:rPr lang="en-US" dirty="0"/>
              <a:t>List the business processes of the Global Bike Group.</a:t>
            </a:r>
          </a:p>
          <a:p>
            <a:endParaRPr lang="en-US" dirty="0"/>
          </a:p>
          <a:p>
            <a:endParaRPr lang="en-US" dirty="0"/>
          </a:p>
        </p:txBody>
      </p:sp>
    </p:spTree>
    <p:extLst>
      <p:ext uri="{BB962C8B-B14F-4D97-AF65-F5344CB8AC3E}">
        <p14:creationId xmlns:p14="http://schemas.microsoft.com/office/powerpoint/2010/main" val="1760077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latin typeface="Arial" panose="020B0604020202020204" pitchFamily="34" charset="0"/>
              </a:rPr>
              <a:t>Agenda</a:t>
            </a:r>
            <a:endParaRPr lang="de-DE" dirty="0"/>
          </a:p>
        </p:txBody>
      </p:sp>
      <p:sp>
        <p:nvSpPr>
          <p:cNvPr id="3" name="Textplatzhalter 2"/>
          <p:cNvSpPr>
            <a:spLocks noGrp="1"/>
          </p:cNvSpPr>
          <p:nvPr>
            <p:ph type="body" sz="quarter" idx="4294967295"/>
          </p:nvPr>
        </p:nvSpPr>
        <p:spPr>
          <a:xfrm>
            <a:off x="324000" y="1692392"/>
            <a:ext cx="11545200" cy="3832705"/>
          </a:xfrm>
        </p:spPr>
        <p:txBody>
          <a:bodyPr/>
          <a:lstStyle/>
          <a:p>
            <a:r>
              <a:rPr lang="en-US" altLang="de-DE" dirty="0">
                <a:latin typeface="Arial" panose="020B0604020202020204" pitchFamily="34" charset="0"/>
              </a:rPr>
              <a:t>Global Bike Group</a:t>
            </a:r>
          </a:p>
          <a:p>
            <a:endParaRPr lang="en-US" altLang="de-DE" dirty="0">
              <a:latin typeface="Arial" panose="020B0604020202020204" pitchFamily="34" charset="0"/>
            </a:endParaRPr>
          </a:p>
          <a:p>
            <a:r>
              <a:rPr lang="en-US" altLang="de-DE" dirty="0">
                <a:solidFill>
                  <a:srgbClr val="B2B2B2"/>
                </a:solidFill>
                <a:latin typeface="Arial" panose="020B0604020202020204" pitchFamily="34" charset="0"/>
              </a:rPr>
              <a:t>Organizational Structure</a:t>
            </a:r>
          </a:p>
          <a:p>
            <a:endParaRPr lang="en-US" altLang="de-DE" dirty="0">
              <a:solidFill>
                <a:srgbClr val="B2B2B2"/>
              </a:solidFill>
              <a:latin typeface="Arial" panose="020B0604020202020204" pitchFamily="34" charset="0"/>
            </a:endParaRPr>
          </a:p>
          <a:p>
            <a:r>
              <a:rPr lang="en-US" altLang="de-DE" dirty="0">
                <a:solidFill>
                  <a:srgbClr val="B2B2B2"/>
                </a:solidFill>
                <a:latin typeface="Arial" panose="020B0604020202020204" pitchFamily="34" charset="0"/>
              </a:rPr>
              <a:t>Products</a:t>
            </a:r>
          </a:p>
          <a:p>
            <a:endParaRPr lang="en-US" altLang="de-DE" dirty="0">
              <a:solidFill>
                <a:srgbClr val="B2B2B2"/>
              </a:solidFill>
              <a:latin typeface="Arial" panose="020B0604020202020204" pitchFamily="34" charset="0"/>
            </a:endParaRPr>
          </a:p>
          <a:p>
            <a:r>
              <a:rPr lang="en-US" altLang="de-DE" dirty="0">
                <a:solidFill>
                  <a:srgbClr val="B2B2B2"/>
                </a:solidFill>
                <a:latin typeface="Arial" panose="020B0604020202020204" pitchFamily="34" charset="0"/>
              </a:rPr>
              <a:t>Business Partners</a:t>
            </a:r>
          </a:p>
          <a:p>
            <a:endParaRPr lang="en-US" altLang="de-DE" dirty="0">
              <a:solidFill>
                <a:srgbClr val="B2B2B2"/>
              </a:solidFill>
              <a:latin typeface="Arial" panose="020B0604020202020204" pitchFamily="34" charset="0"/>
            </a:endParaRPr>
          </a:p>
          <a:p>
            <a:r>
              <a:rPr lang="en-US" altLang="de-DE" dirty="0">
                <a:solidFill>
                  <a:srgbClr val="B2B2B2"/>
                </a:solidFill>
                <a:latin typeface="Arial" panose="020B0604020202020204" pitchFamily="34" charset="0"/>
              </a:rPr>
              <a:t>Business Processes</a:t>
            </a:r>
          </a:p>
        </p:txBody>
      </p:sp>
    </p:spTree>
    <p:extLst>
      <p:ext uri="{BB962C8B-B14F-4D97-AF65-F5344CB8AC3E}">
        <p14:creationId xmlns:p14="http://schemas.microsoft.com/office/powerpoint/2010/main" val="846319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latin typeface="Arial" panose="020B0604020202020204" pitchFamily="34" charset="0"/>
              </a:rPr>
              <a:t>Global Bike Group</a:t>
            </a:r>
            <a:endParaRPr lang="de-DE" dirty="0"/>
          </a:p>
        </p:txBody>
      </p:sp>
      <p:sp>
        <p:nvSpPr>
          <p:cNvPr id="3" name="Textplatzhalter 2"/>
          <p:cNvSpPr>
            <a:spLocks noGrp="1"/>
          </p:cNvSpPr>
          <p:nvPr>
            <p:ph type="body" sz="quarter" idx="4294967295"/>
          </p:nvPr>
        </p:nvSpPr>
        <p:spPr>
          <a:xfrm>
            <a:off x="324000" y="1691078"/>
            <a:ext cx="11545200" cy="4392043"/>
          </a:xfrm>
        </p:spPr>
        <p:txBody>
          <a:bodyPr/>
          <a:lstStyle/>
          <a:p>
            <a:r>
              <a:rPr lang="en-US" altLang="de-DE" dirty="0">
                <a:latin typeface="Arial" panose="020B0604020202020204" pitchFamily="34" charset="0"/>
              </a:rPr>
              <a:t>Background:</a:t>
            </a:r>
          </a:p>
          <a:p>
            <a:pPr lvl="1"/>
            <a:r>
              <a:rPr lang="en-US" altLang="de-DE" dirty="0">
                <a:latin typeface="Arial" panose="020B0604020202020204" pitchFamily="34" charset="0"/>
              </a:rPr>
              <a:t>Global concern using full ERP capabilities</a:t>
            </a:r>
          </a:p>
          <a:p>
            <a:pPr lvl="1"/>
            <a:r>
              <a:rPr lang="en-US" altLang="de-DE" dirty="0">
                <a:latin typeface="Arial" panose="020B0604020202020204" pitchFamily="34" charset="0"/>
              </a:rPr>
              <a:t>Consists of two companies located in the US and in Germany</a:t>
            </a:r>
          </a:p>
          <a:p>
            <a:pPr marL="808038" lvl="1"/>
            <a:endParaRPr lang="en-US" altLang="de-DE" dirty="0">
              <a:latin typeface="Arial" panose="020B0604020202020204" pitchFamily="34" charset="0"/>
            </a:endParaRPr>
          </a:p>
          <a:p>
            <a:r>
              <a:rPr lang="en-US" altLang="de-DE" dirty="0">
                <a:latin typeface="Arial" panose="020B0604020202020204" pitchFamily="34" charset="0"/>
              </a:rPr>
              <a:t>History:</a:t>
            </a:r>
          </a:p>
          <a:p>
            <a:pPr lvl="1"/>
            <a:r>
              <a:rPr lang="en-US" altLang="de-DE" b="1" i="1" dirty="0">
                <a:latin typeface="Arial" panose="020B0604020202020204" pitchFamily="34" charset="0"/>
              </a:rPr>
              <a:t>John Davis</a:t>
            </a:r>
            <a:r>
              <a:rPr lang="en-US" altLang="de-DE" dirty="0">
                <a:latin typeface="Arial" panose="020B0604020202020204" pitchFamily="34" charset="0"/>
              </a:rPr>
              <a:t> won numerous mountain bike championships in the US</a:t>
            </a:r>
          </a:p>
          <a:p>
            <a:pPr lvl="1"/>
            <a:r>
              <a:rPr lang="en-US" altLang="de-DE" dirty="0">
                <a:latin typeface="Arial" panose="020B0604020202020204" pitchFamily="34" charset="0"/>
              </a:rPr>
              <a:t>In 1990, started his own mountain bike company (Frankenstein Bikes)</a:t>
            </a:r>
          </a:p>
          <a:p>
            <a:pPr lvl="1"/>
            <a:r>
              <a:rPr lang="en-US" altLang="de-DE" b="1" i="1" dirty="0">
                <a:latin typeface="Arial" panose="020B0604020202020204" pitchFamily="34" charset="0"/>
              </a:rPr>
              <a:t>Peter Schwarz</a:t>
            </a:r>
            <a:r>
              <a:rPr lang="en-US" altLang="de-DE" dirty="0">
                <a:latin typeface="Arial" panose="020B0604020202020204" pitchFamily="34" charset="0"/>
              </a:rPr>
              <a:t> grew up on road bikes in the Black Forest, Germany</a:t>
            </a:r>
          </a:p>
          <a:p>
            <a:pPr lvl="1"/>
            <a:r>
              <a:rPr lang="en-US" altLang="de-DE" dirty="0">
                <a:latin typeface="Arial" panose="020B0604020202020204" pitchFamily="34" charset="0"/>
              </a:rPr>
              <a:t>As a student, he engineered ultra-light composite frames</a:t>
            </a:r>
          </a:p>
          <a:p>
            <a:pPr lvl="1"/>
            <a:r>
              <a:rPr lang="en-US" altLang="de-DE" dirty="0">
                <a:latin typeface="Arial" panose="020B0604020202020204" pitchFamily="34" charset="0"/>
              </a:rPr>
              <a:t>In 1993, started his own bike frame company (Heidelberg Composites)</a:t>
            </a:r>
          </a:p>
          <a:p>
            <a:pPr lvl="1"/>
            <a:r>
              <a:rPr lang="en-US" altLang="de-DE" dirty="0">
                <a:latin typeface="Arial" panose="020B0604020202020204" pitchFamily="34" charset="0"/>
              </a:rPr>
              <a:t>Both met in 2000</a:t>
            </a:r>
          </a:p>
          <a:p>
            <a:pPr lvl="1"/>
            <a:r>
              <a:rPr lang="en-US" altLang="de-DE" dirty="0">
                <a:latin typeface="Arial" panose="020B0604020202020204" pitchFamily="34" charset="0"/>
              </a:rPr>
              <a:t>In 2001, merged to form Global Bike Inc.</a:t>
            </a:r>
            <a:endParaRPr lang="de-DE" dirty="0"/>
          </a:p>
        </p:txBody>
      </p:sp>
    </p:spTree>
    <p:extLst>
      <p:ext uri="{BB962C8B-B14F-4D97-AF65-F5344CB8AC3E}">
        <p14:creationId xmlns:p14="http://schemas.microsoft.com/office/powerpoint/2010/main" val="3236349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24000" y="1557729"/>
            <a:ext cx="11545200" cy="4392042"/>
          </a:xfrm>
        </p:spPr>
        <p:txBody>
          <a:bodyPr/>
          <a:lstStyle/>
          <a:p>
            <a:r>
              <a:rPr lang="en-US" altLang="de-DE" dirty="0">
                <a:latin typeface="Arial" panose="020B0604020202020204" pitchFamily="34" charset="0"/>
              </a:rPr>
              <a:t>Strategy:</a:t>
            </a:r>
          </a:p>
          <a:p>
            <a:pPr lvl="1"/>
            <a:r>
              <a:rPr lang="en-US" altLang="de-DE" dirty="0">
                <a:latin typeface="Arial" panose="020B0604020202020204" pitchFamily="34" charset="0"/>
              </a:rPr>
              <a:t>John and Peter are Co-CEOs</a:t>
            </a:r>
          </a:p>
          <a:p>
            <a:pPr lvl="1"/>
            <a:endParaRPr lang="en-US" altLang="de-DE" dirty="0">
              <a:latin typeface="Arial" panose="020B0604020202020204" pitchFamily="34" charset="0"/>
            </a:endParaRPr>
          </a:p>
          <a:p>
            <a:pPr lvl="1"/>
            <a:r>
              <a:rPr lang="en-US" altLang="de-DE" dirty="0">
                <a:latin typeface="Arial" panose="020B0604020202020204" pitchFamily="34" charset="0"/>
              </a:rPr>
              <a:t>John is responsible for (in terms of reporting)</a:t>
            </a:r>
          </a:p>
          <a:p>
            <a:pPr lvl="2"/>
            <a:r>
              <a:rPr lang="en-US" altLang="de-DE" dirty="0">
                <a:latin typeface="Arial" panose="020B0604020202020204" pitchFamily="34" charset="0"/>
              </a:rPr>
              <a:t>Sales, Marketing, Service and Support, IT, Finance, and Human Resources</a:t>
            </a:r>
          </a:p>
          <a:p>
            <a:pPr lvl="2"/>
            <a:r>
              <a:rPr lang="en-US" altLang="de-DE" dirty="0">
                <a:latin typeface="Arial" panose="020B0604020202020204" pitchFamily="34" charset="0"/>
              </a:rPr>
              <a:t>sells products and brings in money</a:t>
            </a:r>
          </a:p>
          <a:p>
            <a:pPr lvl="2"/>
            <a:endParaRPr lang="en-US" altLang="de-DE" dirty="0">
              <a:latin typeface="Arial" panose="020B0604020202020204" pitchFamily="34" charset="0"/>
            </a:endParaRPr>
          </a:p>
          <a:p>
            <a:pPr lvl="1"/>
            <a:r>
              <a:rPr lang="en-US" altLang="de-DE" dirty="0">
                <a:latin typeface="Arial" panose="020B0604020202020204" pitchFamily="34" charset="0"/>
              </a:rPr>
              <a:t>Peter is responsible for</a:t>
            </a:r>
          </a:p>
          <a:p>
            <a:pPr lvl="2"/>
            <a:r>
              <a:rPr lang="en-US" altLang="de-DE" dirty="0">
                <a:latin typeface="Arial" panose="020B0604020202020204" pitchFamily="34" charset="0"/>
              </a:rPr>
              <a:t>Research, Design, Procurement, and Manufacturing Groups</a:t>
            </a:r>
          </a:p>
          <a:p>
            <a:pPr lvl="2"/>
            <a:r>
              <a:rPr lang="en-US" altLang="de-DE" dirty="0">
                <a:latin typeface="Arial" panose="020B0604020202020204" pitchFamily="34" charset="0"/>
              </a:rPr>
              <a:t>builds products and spends money</a:t>
            </a:r>
          </a:p>
          <a:p>
            <a:pPr lvl="2"/>
            <a:endParaRPr lang="en-US" altLang="de-DE" dirty="0">
              <a:latin typeface="Arial" panose="020B0604020202020204" pitchFamily="34" charset="0"/>
            </a:endParaRPr>
          </a:p>
          <a:p>
            <a:pPr lvl="1"/>
            <a:r>
              <a:rPr lang="en-US" altLang="de-DE" dirty="0">
                <a:latin typeface="Arial" panose="020B0604020202020204" pitchFamily="34" charset="0"/>
              </a:rPr>
              <a:t>World-class bicycle company serving both the professional and “prosumer” in touring and off-road racing. </a:t>
            </a:r>
          </a:p>
          <a:p>
            <a:pPr lvl="1"/>
            <a:endParaRPr lang="en-US" altLang="de-DE" dirty="0">
              <a:latin typeface="Arial" panose="020B0604020202020204" pitchFamily="34" charset="0"/>
            </a:endParaRPr>
          </a:p>
          <a:p>
            <a:pPr lvl="1"/>
            <a:r>
              <a:rPr lang="en-US" altLang="de-DE" dirty="0">
                <a:latin typeface="Arial" panose="020B0604020202020204" pitchFamily="34" charset="0"/>
              </a:rPr>
              <a:t>Focus on:</a:t>
            </a:r>
          </a:p>
          <a:p>
            <a:pPr lvl="2"/>
            <a:r>
              <a:rPr lang="en-US" altLang="de-DE" dirty="0">
                <a:latin typeface="Arial" panose="020B0604020202020204" pitchFamily="34" charset="0"/>
              </a:rPr>
              <a:t>Quality</a:t>
            </a:r>
          </a:p>
          <a:p>
            <a:pPr lvl="2"/>
            <a:r>
              <a:rPr lang="en-US" altLang="de-DE" dirty="0">
                <a:latin typeface="Arial" panose="020B0604020202020204" pitchFamily="34" charset="0"/>
              </a:rPr>
              <a:t>Toughness</a:t>
            </a:r>
          </a:p>
          <a:p>
            <a:pPr lvl="2"/>
            <a:r>
              <a:rPr lang="en-US" altLang="de-DE" dirty="0">
                <a:latin typeface="Arial" panose="020B0604020202020204" pitchFamily="34" charset="0"/>
              </a:rPr>
              <a:t>Performance </a:t>
            </a:r>
          </a:p>
          <a:p>
            <a:endParaRPr lang="de-DE" dirty="0"/>
          </a:p>
        </p:txBody>
      </p:sp>
      <p:sp>
        <p:nvSpPr>
          <p:cNvPr id="3" name="Titel 2"/>
          <p:cNvSpPr>
            <a:spLocks noGrp="1"/>
          </p:cNvSpPr>
          <p:nvPr>
            <p:ph type="title"/>
          </p:nvPr>
        </p:nvSpPr>
        <p:spPr/>
        <p:txBody>
          <a:bodyPr/>
          <a:lstStyle/>
          <a:p>
            <a:r>
              <a:rPr lang="en-US" altLang="de-DE" dirty="0">
                <a:latin typeface="Arial" panose="020B0604020202020204" pitchFamily="34" charset="0"/>
              </a:rPr>
              <a:t>Global Bike Group</a:t>
            </a:r>
            <a:endParaRPr lang="de-DE" dirty="0"/>
          </a:p>
        </p:txBody>
      </p:sp>
    </p:spTree>
    <p:extLst>
      <p:ext uri="{BB962C8B-B14F-4D97-AF65-F5344CB8AC3E}">
        <p14:creationId xmlns:p14="http://schemas.microsoft.com/office/powerpoint/2010/main" val="1436552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latin typeface="Arial" panose="020B0604020202020204" pitchFamily="34" charset="0"/>
              </a:rPr>
              <a:t>Agenda</a:t>
            </a:r>
            <a:endParaRPr lang="de-DE" dirty="0"/>
          </a:p>
        </p:txBody>
      </p:sp>
      <p:sp>
        <p:nvSpPr>
          <p:cNvPr id="3" name="Textplatzhalter 2"/>
          <p:cNvSpPr>
            <a:spLocks noGrp="1"/>
          </p:cNvSpPr>
          <p:nvPr>
            <p:ph type="body" sz="quarter" idx="4294967295"/>
          </p:nvPr>
        </p:nvSpPr>
        <p:spPr>
          <a:xfrm>
            <a:off x="324000" y="1692392"/>
            <a:ext cx="11545200" cy="3832705"/>
          </a:xfrm>
        </p:spPr>
        <p:txBody>
          <a:bodyPr/>
          <a:lstStyle/>
          <a:p>
            <a:r>
              <a:rPr lang="en-US" altLang="de-DE" dirty="0">
                <a:solidFill>
                  <a:srgbClr val="B2B2B2"/>
                </a:solidFill>
                <a:latin typeface="Arial" panose="020B0604020202020204" pitchFamily="34" charset="0"/>
              </a:rPr>
              <a:t>Global Bike Group</a:t>
            </a:r>
          </a:p>
          <a:p>
            <a:endParaRPr lang="en-US" altLang="de-DE" dirty="0">
              <a:latin typeface="Arial" panose="020B0604020202020204" pitchFamily="34" charset="0"/>
            </a:endParaRPr>
          </a:p>
          <a:p>
            <a:r>
              <a:rPr lang="en-US" altLang="de-DE" dirty="0">
                <a:latin typeface="Arial" panose="020B0604020202020204" pitchFamily="34" charset="0"/>
              </a:rPr>
              <a:t>Organizational Structure</a:t>
            </a:r>
          </a:p>
          <a:p>
            <a:endParaRPr lang="en-US" altLang="de-DE" dirty="0">
              <a:latin typeface="Arial" panose="020B0604020202020204" pitchFamily="34" charset="0"/>
            </a:endParaRPr>
          </a:p>
          <a:p>
            <a:r>
              <a:rPr lang="en-US" altLang="de-DE" dirty="0">
                <a:solidFill>
                  <a:srgbClr val="B2B2B2"/>
                </a:solidFill>
                <a:latin typeface="Arial" panose="020B0604020202020204" pitchFamily="34" charset="0"/>
              </a:rPr>
              <a:t>Products</a:t>
            </a:r>
          </a:p>
          <a:p>
            <a:endParaRPr lang="en-US" altLang="de-DE" dirty="0">
              <a:solidFill>
                <a:srgbClr val="B2B2B2"/>
              </a:solidFill>
              <a:latin typeface="Arial" panose="020B0604020202020204" pitchFamily="34" charset="0"/>
            </a:endParaRPr>
          </a:p>
          <a:p>
            <a:r>
              <a:rPr lang="en-US" altLang="de-DE" dirty="0">
                <a:solidFill>
                  <a:srgbClr val="B2B2B2"/>
                </a:solidFill>
                <a:latin typeface="Arial" panose="020B0604020202020204" pitchFamily="34" charset="0"/>
              </a:rPr>
              <a:t>Business Partners</a:t>
            </a:r>
          </a:p>
          <a:p>
            <a:endParaRPr lang="en-US" altLang="de-DE" dirty="0">
              <a:solidFill>
                <a:srgbClr val="B2B2B2"/>
              </a:solidFill>
              <a:latin typeface="Arial" panose="020B0604020202020204" pitchFamily="34" charset="0"/>
            </a:endParaRPr>
          </a:p>
          <a:p>
            <a:r>
              <a:rPr lang="en-US" altLang="de-DE" dirty="0">
                <a:solidFill>
                  <a:srgbClr val="B2B2B2"/>
                </a:solidFill>
                <a:latin typeface="Arial" panose="020B0604020202020204" pitchFamily="34" charset="0"/>
              </a:rPr>
              <a:t>Business Processes</a:t>
            </a:r>
          </a:p>
        </p:txBody>
      </p:sp>
    </p:spTree>
    <p:extLst>
      <p:ext uri="{BB962C8B-B14F-4D97-AF65-F5344CB8AC3E}">
        <p14:creationId xmlns:p14="http://schemas.microsoft.com/office/powerpoint/2010/main" val="525397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altLang="de-DE" dirty="0">
                <a:latin typeface="Arial" panose="020B0604020202020204" pitchFamily="34" charset="0"/>
              </a:rPr>
              <a:t>Organizational Structure (Overview)</a:t>
            </a:r>
            <a:endParaRPr lang="de-DE" dirty="0"/>
          </a:p>
        </p:txBody>
      </p:sp>
      <p:grpSp>
        <p:nvGrpSpPr>
          <p:cNvPr id="32" name="Gruppieren 31"/>
          <p:cNvGrpSpPr/>
          <p:nvPr/>
        </p:nvGrpSpPr>
        <p:grpSpPr>
          <a:xfrm>
            <a:off x="2153250" y="2092325"/>
            <a:ext cx="7886700" cy="3157538"/>
            <a:chOff x="611188" y="1711325"/>
            <a:chExt cx="7886700" cy="3157538"/>
          </a:xfrm>
        </p:grpSpPr>
        <p:sp>
          <p:nvSpPr>
            <p:cNvPr id="4" name="Rectangle 5"/>
            <p:cNvSpPr>
              <a:spLocks noChangeArrowheads="1"/>
            </p:cNvSpPr>
            <p:nvPr/>
          </p:nvSpPr>
          <p:spPr bwMode="white">
            <a:xfrm>
              <a:off x="3067050" y="1711325"/>
              <a:ext cx="1979613" cy="349250"/>
            </a:xfrm>
            <a:prstGeom prst="rect">
              <a:avLst/>
            </a:prstGeom>
            <a:solidFill>
              <a:srgbClr val="004880"/>
            </a:solidFill>
            <a:ln w="12700" algn="ctr">
              <a:solidFill>
                <a:schemeClr val="tx1"/>
              </a:solidFill>
              <a:miter lim="800000"/>
              <a:headEnd/>
              <a:tailEnd/>
            </a:ln>
          </p:spPr>
          <p:txBody>
            <a:bodyPr wrap="none" lIns="90000" tIns="46800" rIns="90000" bIns="46800">
              <a:spAutoFit/>
            </a:bodyPr>
            <a:lstStyle>
              <a:lvl1pPr marL="244475" indent="-244475" eaLnBrk="0" hangingPunct="0">
                <a:defRPr sz="2800" b="1">
                  <a:solidFill>
                    <a:schemeClr val="tx1"/>
                  </a:solidFill>
                  <a:latin typeface="Arial" panose="020B0604020202020204" pitchFamily="34" charset="0"/>
                </a:defRPr>
              </a:lvl1pPr>
              <a:lvl2pPr marL="742950" indent="-285750" eaLnBrk="0" hangingPunct="0">
                <a:defRPr sz="2800" b="1">
                  <a:solidFill>
                    <a:schemeClr val="tx1"/>
                  </a:solidFill>
                  <a:latin typeface="Arial" panose="020B0604020202020204" pitchFamily="34" charset="0"/>
                </a:defRPr>
              </a:lvl2pPr>
              <a:lvl3pPr marL="1143000" indent="-228600" eaLnBrk="0" hangingPunct="0">
                <a:defRPr sz="2800" b="1">
                  <a:solidFill>
                    <a:schemeClr val="tx1"/>
                  </a:solidFill>
                  <a:latin typeface="Arial" panose="020B0604020202020204" pitchFamily="34" charset="0"/>
                </a:defRPr>
              </a:lvl3pPr>
              <a:lvl4pPr marL="1600200" indent="-228600" eaLnBrk="0" hangingPunct="0">
                <a:defRPr sz="2800" b="1">
                  <a:solidFill>
                    <a:schemeClr val="tx1"/>
                  </a:solidFill>
                  <a:latin typeface="Arial" panose="020B0604020202020204" pitchFamily="34" charset="0"/>
                </a:defRPr>
              </a:lvl4pPr>
              <a:lvl5pPr marL="2057400" indent="-228600" eaLnBrk="0" hangingPunct="0">
                <a:defRPr sz="2800" b="1">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9pPr>
            </a:lstStyle>
            <a:p>
              <a:pPr algn="ctr" eaLnBrk="1" hangingPunct="1">
                <a:spcBef>
                  <a:spcPct val="0"/>
                </a:spcBef>
                <a:buClr>
                  <a:schemeClr val="accent1"/>
                </a:buClr>
                <a:buSzPct val="80000"/>
              </a:pPr>
              <a:r>
                <a:rPr lang="en-US" altLang="de-DE" sz="1600" dirty="0">
                  <a:solidFill>
                    <a:schemeClr val="bg1"/>
                  </a:solidFill>
                  <a:ea typeface="Arial Unicode MS" panose="020B0604020202020204" pitchFamily="34" charset="-128"/>
                  <a:cs typeface="Arial Unicode MS" panose="020B0604020202020204" pitchFamily="34" charset="-128"/>
                </a:rPr>
                <a:t>Global Bike Group</a:t>
              </a:r>
              <a:endParaRPr lang="de-DE" altLang="de-DE" sz="1600" dirty="0">
                <a:solidFill>
                  <a:schemeClr val="bg1"/>
                </a:solidFill>
                <a:ea typeface="Arial Unicode MS" panose="020B0604020202020204" pitchFamily="34" charset="-128"/>
                <a:cs typeface="Arial Unicode MS" panose="020B0604020202020204" pitchFamily="34" charset="-128"/>
              </a:endParaRPr>
            </a:p>
          </p:txBody>
        </p:sp>
        <p:sp>
          <p:nvSpPr>
            <p:cNvPr id="5" name="Line 10"/>
            <p:cNvSpPr>
              <a:spLocks noChangeShapeType="1"/>
            </p:cNvSpPr>
            <p:nvPr/>
          </p:nvSpPr>
          <p:spPr bwMode="white">
            <a:xfrm>
              <a:off x="2120900" y="3294063"/>
              <a:ext cx="381635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lstStyle/>
            <a:p>
              <a:endParaRPr lang="de-DE" dirty="0"/>
            </a:p>
          </p:txBody>
        </p:sp>
        <p:sp>
          <p:nvSpPr>
            <p:cNvPr id="6" name="Rectangle 5"/>
            <p:cNvSpPr>
              <a:spLocks noChangeArrowheads="1"/>
            </p:cNvSpPr>
            <p:nvPr/>
          </p:nvSpPr>
          <p:spPr bwMode="white">
            <a:xfrm>
              <a:off x="1328738" y="3582988"/>
              <a:ext cx="1720850" cy="349250"/>
            </a:xfrm>
            <a:prstGeom prst="rect">
              <a:avLst/>
            </a:prstGeom>
            <a:solidFill>
              <a:srgbClr val="004880"/>
            </a:solidFill>
            <a:ln w="12700" algn="ctr">
              <a:solidFill>
                <a:schemeClr val="tx1"/>
              </a:solidFill>
              <a:miter lim="800000"/>
              <a:headEnd/>
              <a:tailEnd/>
            </a:ln>
          </p:spPr>
          <p:txBody>
            <a:bodyPr wrap="none" lIns="90000" tIns="46800" rIns="90000" bIns="46800">
              <a:spAutoFit/>
            </a:bodyPr>
            <a:lstStyle>
              <a:lvl1pPr marL="244475" indent="-244475" eaLnBrk="0" hangingPunct="0">
                <a:defRPr sz="2800" b="1">
                  <a:solidFill>
                    <a:schemeClr val="tx1"/>
                  </a:solidFill>
                  <a:latin typeface="Arial" panose="020B0604020202020204" pitchFamily="34" charset="0"/>
                </a:defRPr>
              </a:lvl1pPr>
              <a:lvl2pPr marL="742950" indent="-285750" eaLnBrk="0" hangingPunct="0">
                <a:defRPr sz="2800" b="1">
                  <a:solidFill>
                    <a:schemeClr val="tx1"/>
                  </a:solidFill>
                  <a:latin typeface="Arial" panose="020B0604020202020204" pitchFamily="34" charset="0"/>
                </a:defRPr>
              </a:lvl2pPr>
              <a:lvl3pPr marL="1143000" indent="-228600" eaLnBrk="0" hangingPunct="0">
                <a:defRPr sz="2800" b="1">
                  <a:solidFill>
                    <a:schemeClr val="tx1"/>
                  </a:solidFill>
                  <a:latin typeface="Arial" panose="020B0604020202020204" pitchFamily="34" charset="0"/>
                </a:defRPr>
              </a:lvl3pPr>
              <a:lvl4pPr marL="1600200" indent="-228600" eaLnBrk="0" hangingPunct="0">
                <a:defRPr sz="2800" b="1">
                  <a:solidFill>
                    <a:schemeClr val="tx1"/>
                  </a:solidFill>
                  <a:latin typeface="Arial" panose="020B0604020202020204" pitchFamily="34" charset="0"/>
                </a:defRPr>
              </a:lvl4pPr>
              <a:lvl5pPr marL="2057400" indent="-228600" eaLnBrk="0" hangingPunct="0">
                <a:defRPr sz="2800" b="1">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9pPr>
            </a:lstStyle>
            <a:p>
              <a:pPr algn="ctr" eaLnBrk="1" hangingPunct="1">
                <a:spcBef>
                  <a:spcPct val="0"/>
                </a:spcBef>
                <a:buClr>
                  <a:schemeClr val="accent1"/>
                </a:buClr>
                <a:buSzPct val="80000"/>
              </a:pPr>
              <a:r>
                <a:rPr lang="en-US" altLang="de-DE" sz="1600" dirty="0">
                  <a:solidFill>
                    <a:schemeClr val="bg1"/>
                  </a:solidFill>
                  <a:ea typeface="Arial Unicode MS" panose="020B0604020202020204" pitchFamily="34" charset="-128"/>
                  <a:cs typeface="Arial Unicode MS" panose="020B0604020202020204" pitchFamily="34" charset="-128"/>
                </a:rPr>
                <a:t>Global Bike Inc.</a:t>
              </a:r>
              <a:endParaRPr lang="de-DE" altLang="de-DE" sz="1600" dirty="0">
                <a:solidFill>
                  <a:schemeClr val="bg1"/>
                </a:solidFill>
                <a:ea typeface="Arial Unicode MS" panose="020B0604020202020204" pitchFamily="34" charset="-128"/>
                <a:cs typeface="Arial Unicode MS" panose="020B0604020202020204" pitchFamily="34" charset="-128"/>
              </a:endParaRPr>
            </a:p>
          </p:txBody>
        </p:sp>
        <p:sp>
          <p:nvSpPr>
            <p:cNvPr id="7" name="Rectangle 5"/>
            <p:cNvSpPr>
              <a:spLocks noChangeArrowheads="1"/>
            </p:cNvSpPr>
            <p:nvPr/>
          </p:nvSpPr>
          <p:spPr bwMode="white">
            <a:xfrm>
              <a:off x="4425950" y="3582988"/>
              <a:ext cx="2917825" cy="349250"/>
            </a:xfrm>
            <a:prstGeom prst="rect">
              <a:avLst/>
            </a:prstGeom>
            <a:solidFill>
              <a:srgbClr val="004880"/>
            </a:solidFill>
            <a:ln w="12700" algn="ctr">
              <a:solidFill>
                <a:schemeClr val="tx1"/>
              </a:solidFill>
              <a:miter lim="800000"/>
              <a:headEnd/>
              <a:tailEnd/>
            </a:ln>
          </p:spPr>
          <p:txBody>
            <a:bodyPr wrap="none" lIns="90000" tIns="46800" rIns="90000" bIns="46800">
              <a:spAutoFit/>
            </a:bodyPr>
            <a:lstStyle>
              <a:lvl1pPr marL="244475" indent="-244475" eaLnBrk="0" hangingPunct="0">
                <a:defRPr sz="2800" b="1">
                  <a:solidFill>
                    <a:schemeClr val="tx1"/>
                  </a:solidFill>
                  <a:latin typeface="Arial" panose="020B0604020202020204" pitchFamily="34" charset="0"/>
                </a:defRPr>
              </a:lvl1pPr>
              <a:lvl2pPr marL="742950" indent="-285750" eaLnBrk="0" hangingPunct="0">
                <a:defRPr sz="2800" b="1">
                  <a:solidFill>
                    <a:schemeClr val="tx1"/>
                  </a:solidFill>
                  <a:latin typeface="Arial" panose="020B0604020202020204" pitchFamily="34" charset="0"/>
                </a:defRPr>
              </a:lvl2pPr>
              <a:lvl3pPr marL="1143000" indent="-228600" eaLnBrk="0" hangingPunct="0">
                <a:defRPr sz="2800" b="1">
                  <a:solidFill>
                    <a:schemeClr val="tx1"/>
                  </a:solidFill>
                  <a:latin typeface="Arial" panose="020B0604020202020204" pitchFamily="34" charset="0"/>
                </a:defRPr>
              </a:lvl3pPr>
              <a:lvl4pPr marL="1600200" indent="-228600" eaLnBrk="0" hangingPunct="0">
                <a:defRPr sz="2800" b="1">
                  <a:solidFill>
                    <a:schemeClr val="tx1"/>
                  </a:solidFill>
                  <a:latin typeface="Arial" panose="020B0604020202020204" pitchFamily="34" charset="0"/>
                </a:defRPr>
              </a:lvl4pPr>
              <a:lvl5pPr marL="2057400" indent="-228600" eaLnBrk="0" hangingPunct="0">
                <a:defRPr sz="2800" b="1">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9pPr>
            </a:lstStyle>
            <a:p>
              <a:pPr algn="ctr" eaLnBrk="1" hangingPunct="1">
                <a:spcBef>
                  <a:spcPct val="0"/>
                </a:spcBef>
                <a:buClr>
                  <a:schemeClr val="accent1"/>
                </a:buClr>
                <a:buSzPct val="80000"/>
              </a:pPr>
              <a:r>
                <a:rPr lang="en-US" altLang="de-DE" sz="1600" dirty="0">
                  <a:solidFill>
                    <a:schemeClr val="bg1"/>
                  </a:solidFill>
                  <a:ea typeface="Arial Unicode MS" panose="020B0604020202020204" pitchFamily="34" charset="-128"/>
                  <a:cs typeface="Arial Unicode MS" panose="020B0604020202020204" pitchFamily="34" charset="-128"/>
                </a:rPr>
                <a:t>Global Bike Germany GmbH</a:t>
              </a:r>
              <a:endParaRPr lang="de-DE" altLang="de-DE" sz="1600" dirty="0">
                <a:solidFill>
                  <a:schemeClr val="bg1"/>
                </a:solidFill>
                <a:ea typeface="Arial Unicode MS" panose="020B0604020202020204" pitchFamily="34" charset="-128"/>
                <a:cs typeface="Arial Unicode MS" panose="020B0604020202020204" pitchFamily="34" charset="-128"/>
              </a:endParaRPr>
            </a:p>
          </p:txBody>
        </p:sp>
        <p:sp>
          <p:nvSpPr>
            <p:cNvPr id="8" name="Line 8"/>
            <p:cNvSpPr>
              <a:spLocks noChangeShapeType="1"/>
            </p:cNvSpPr>
            <p:nvPr/>
          </p:nvSpPr>
          <p:spPr bwMode="white">
            <a:xfrm>
              <a:off x="2120900" y="3294063"/>
              <a:ext cx="0" cy="2889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lstStyle/>
            <a:p>
              <a:endParaRPr lang="de-DE" dirty="0"/>
            </a:p>
          </p:txBody>
        </p:sp>
        <p:sp>
          <p:nvSpPr>
            <p:cNvPr id="9" name="Line 8"/>
            <p:cNvSpPr>
              <a:spLocks noChangeShapeType="1"/>
            </p:cNvSpPr>
            <p:nvPr/>
          </p:nvSpPr>
          <p:spPr bwMode="white">
            <a:xfrm>
              <a:off x="5937250" y="3294063"/>
              <a:ext cx="0" cy="2889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lstStyle/>
            <a:p>
              <a:endParaRPr lang="de-DE" dirty="0"/>
            </a:p>
          </p:txBody>
        </p:sp>
        <p:sp>
          <p:nvSpPr>
            <p:cNvPr id="10" name="Line 8"/>
            <p:cNvSpPr>
              <a:spLocks noChangeShapeType="1"/>
            </p:cNvSpPr>
            <p:nvPr/>
          </p:nvSpPr>
          <p:spPr bwMode="white">
            <a:xfrm>
              <a:off x="4065588" y="2070100"/>
              <a:ext cx="1587" cy="12144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lstStyle/>
            <a:p>
              <a:endParaRPr lang="de-DE" dirty="0"/>
            </a:p>
          </p:txBody>
        </p:sp>
        <p:sp>
          <p:nvSpPr>
            <p:cNvPr id="11" name="Rectangle 5"/>
            <p:cNvSpPr>
              <a:spLocks noChangeArrowheads="1"/>
            </p:cNvSpPr>
            <p:nvPr/>
          </p:nvSpPr>
          <p:spPr bwMode="white">
            <a:xfrm>
              <a:off x="4629150" y="2276475"/>
              <a:ext cx="1868488" cy="317500"/>
            </a:xfrm>
            <a:prstGeom prst="rect">
              <a:avLst/>
            </a:prstGeom>
            <a:solidFill>
              <a:srgbClr val="004880"/>
            </a:solidFill>
            <a:ln w="12700" algn="ctr">
              <a:solidFill>
                <a:schemeClr val="tx1"/>
              </a:solidFill>
              <a:miter lim="800000"/>
              <a:headEnd/>
              <a:tailEnd/>
            </a:ln>
          </p:spPr>
          <p:txBody>
            <a:bodyPr wrap="none" lIns="90000" tIns="46800" rIns="90000" bIns="46800">
              <a:spAutoFit/>
            </a:bodyPr>
            <a:lstStyle>
              <a:lvl1pPr marL="244475" indent="-244475" eaLnBrk="0" hangingPunct="0">
                <a:defRPr sz="2800" b="1">
                  <a:solidFill>
                    <a:schemeClr val="tx1"/>
                  </a:solidFill>
                  <a:latin typeface="Arial" panose="020B0604020202020204" pitchFamily="34" charset="0"/>
                </a:defRPr>
              </a:lvl1pPr>
              <a:lvl2pPr marL="742950" indent="-285750" eaLnBrk="0" hangingPunct="0">
                <a:defRPr sz="2800" b="1">
                  <a:solidFill>
                    <a:schemeClr val="tx1"/>
                  </a:solidFill>
                  <a:latin typeface="Arial" panose="020B0604020202020204" pitchFamily="34" charset="0"/>
                </a:defRPr>
              </a:lvl2pPr>
              <a:lvl3pPr marL="1143000" indent="-228600" eaLnBrk="0" hangingPunct="0">
                <a:defRPr sz="2800" b="1">
                  <a:solidFill>
                    <a:schemeClr val="tx1"/>
                  </a:solidFill>
                  <a:latin typeface="Arial" panose="020B0604020202020204" pitchFamily="34" charset="0"/>
                </a:defRPr>
              </a:lvl3pPr>
              <a:lvl4pPr marL="1600200" indent="-228600" eaLnBrk="0" hangingPunct="0">
                <a:defRPr sz="2800" b="1">
                  <a:solidFill>
                    <a:schemeClr val="tx1"/>
                  </a:solidFill>
                  <a:latin typeface="Arial" panose="020B0604020202020204" pitchFamily="34" charset="0"/>
                </a:defRPr>
              </a:lvl4pPr>
              <a:lvl5pPr marL="2057400" indent="-228600" eaLnBrk="0" hangingPunct="0">
                <a:defRPr sz="2800" b="1">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9pPr>
            </a:lstStyle>
            <a:p>
              <a:pPr algn="ctr" eaLnBrk="1" hangingPunct="1">
                <a:spcBef>
                  <a:spcPct val="0"/>
                </a:spcBef>
                <a:buClr>
                  <a:schemeClr val="accent1"/>
                </a:buClr>
                <a:buSzPct val="80000"/>
              </a:pPr>
              <a:r>
                <a:rPr lang="en-US" altLang="de-DE" sz="1400" dirty="0">
                  <a:solidFill>
                    <a:schemeClr val="bg1"/>
                  </a:solidFill>
                  <a:ea typeface="Arial Unicode MS" panose="020B0604020202020204" pitchFamily="34" charset="-128"/>
                  <a:cs typeface="Arial Unicode MS" panose="020B0604020202020204" pitchFamily="34" charset="-128"/>
                </a:rPr>
                <a:t>Co-CEO John Davis</a:t>
              </a:r>
              <a:endParaRPr lang="de-DE" altLang="de-DE" sz="1400" dirty="0">
                <a:solidFill>
                  <a:schemeClr val="bg1"/>
                </a:solidFill>
                <a:ea typeface="Arial Unicode MS" panose="020B0604020202020204" pitchFamily="34" charset="-128"/>
                <a:cs typeface="Arial Unicode MS" panose="020B0604020202020204" pitchFamily="34" charset="-128"/>
              </a:endParaRPr>
            </a:p>
          </p:txBody>
        </p:sp>
        <p:sp>
          <p:nvSpPr>
            <p:cNvPr id="12" name="Line 10"/>
            <p:cNvSpPr>
              <a:spLocks noChangeShapeType="1"/>
            </p:cNvSpPr>
            <p:nvPr/>
          </p:nvSpPr>
          <p:spPr bwMode="white">
            <a:xfrm>
              <a:off x="4067175" y="2420938"/>
              <a:ext cx="5762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lstStyle/>
            <a:p>
              <a:endParaRPr lang="de-DE" dirty="0"/>
            </a:p>
          </p:txBody>
        </p:sp>
        <p:sp>
          <p:nvSpPr>
            <p:cNvPr id="13" name="Rectangle 5"/>
            <p:cNvSpPr>
              <a:spLocks noChangeArrowheads="1"/>
            </p:cNvSpPr>
            <p:nvPr/>
          </p:nvSpPr>
          <p:spPr bwMode="white">
            <a:xfrm>
              <a:off x="4649788" y="2708275"/>
              <a:ext cx="2138362" cy="317500"/>
            </a:xfrm>
            <a:prstGeom prst="rect">
              <a:avLst/>
            </a:prstGeom>
            <a:solidFill>
              <a:srgbClr val="004880"/>
            </a:solidFill>
            <a:ln w="12700" algn="ctr">
              <a:solidFill>
                <a:schemeClr val="tx1"/>
              </a:solidFill>
              <a:miter lim="800000"/>
              <a:headEnd/>
              <a:tailEnd/>
            </a:ln>
          </p:spPr>
          <p:txBody>
            <a:bodyPr wrap="none" lIns="90000" tIns="46800" rIns="90000" bIns="46800">
              <a:spAutoFit/>
            </a:bodyPr>
            <a:lstStyle>
              <a:lvl1pPr marL="244475" indent="-244475" eaLnBrk="0" hangingPunct="0">
                <a:defRPr sz="2800" b="1">
                  <a:solidFill>
                    <a:schemeClr val="tx1"/>
                  </a:solidFill>
                  <a:latin typeface="Arial" panose="020B0604020202020204" pitchFamily="34" charset="0"/>
                </a:defRPr>
              </a:lvl1pPr>
              <a:lvl2pPr marL="742950" indent="-285750" eaLnBrk="0" hangingPunct="0">
                <a:defRPr sz="2800" b="1">
                  <a:solidFill>
                    <a:schemeClr val="tx1"/>
                  </a:solidFill>
                  <a:latin typeface="Arial" panose="020B0604020202020204" pitchFamily="34" charset="0"/>
                </a:defRPr>
              </a:lvl2pPr>
              <a:lvl3pPr marL="1143000" indent="-228600" eaLnBrk="0" hangingPunct="0">
                <a:defRPr sz="2800" b="1">
                  <a:solidFill>
                    <a:schemeClr val="tx1"/>
                  </a:solidFill>
                  <a:latin typeface="Arial" panose="020B0604020202020204" pitchFamily="34" charset="0"/>
                </a:defRPr>
              </a:lvl3pPr>
              <a:lvl4pPr marL="1600200" indent="-228600" eaLnBrk="0" hangingPunct="0">
                <a:defRPr sz="2800" b="1">
                  <a:solidFill>
                    <a:schemeClr val="tx1"/>
                  </a:solidFill>
                  <a:latin typeface="Arial" panose="020B0604020202020204" pitchFamily="34" charset="0"/>
                </a:defRPr>
              </a:lvl4pPr>
              <a:lvl5pPr marL="2057400" indent="-228600" eaLnBrk="0" hangingPunct="0">
                <a:defRPr sz="2800" b="1">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9pPr>
            </a:lstStyle>
            <a:p>
              <a:pPr algn="ctr" eaLnBrk="1" hangingPunct="1">
                <a:spcBef>
                  <a:spcPct val="0"/>
                </a:spcBef>
                <a:buClr>
                  <a:schemeClr val="accent1"/>
                </a:buClr>
                <a:buSzPct val="80000"/>
              </a:pPr>
              <a:r>
                <a:rPr lang="en-US" altLang="de-DE" sz="1400" dirty="0">
                  <a:solidFill>
                    <a:schemeClr val="bg1"/>
                  </a:solidFill>
                  <a:ea typeface="Arial Unicode MS" panose="020B0604020202020204" pitchFamily="34" charset="-128"/>
                  <a:cs typeface="Arial Unicode MS" panose="020B0604020202020204" pitchFamily="34" charset="-128"/>
                </a:rPr>
                <a:t>Co-CEO Peter Schwarz</a:t>
              </a:r>
              <a:endParaRPr lang="de-DE" altLang="de-DE" sz="1400" dirty="0">
                <a:solidFill>
                  <a:schemeClr val="bg1"/>
                </a:solidFill>
                <a:ea typeface="Arial Unicode MS" panose="020B0604020202020204" pitchFamily="34" charset="-128"/>
                <a:cs typeface="Arial Unicode MS" panose="020B0604020202020204" pitchFamily="34" charset="-128"/>
              </a:endParaRPr>
            </a:p>
          </p:txBody>
        </p:sp>
        <p:sp>
          <p:nvSpPr>
            <p:cNvPr id="14" name="Line 10"/>
            <p:cNvSpPr>
              <a:spLocks noChangeShapeType="1"/>
            </p:cNvSpPr>
            <p:nvPr/>
          </p:nvSpPr>
          <p:spPr bwMode="white">
            <a:xfrm>
              <a:off x="4081463" y="2852738"/>
              <a:ext cx="57626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lstStyle/>
            <a:p>
              <a:endParaRPr lang="de-DE" dirty="0"/>
            </a:p>
          </p:txBody>
        </p:sp>
        <p:sp>
          <p:nvSpPr>
            <p:cNvPr id="15" name="Line 8"/>
            <p:cNvSpPr>
              <a:spLocks noChangeShapeType="1"/>
            </p:cNvSpPr>
            <p:nvPr/>
          </p:nvSpPr>
          <p:spPr bwMode="white">
            <a:xfrm>
              <a:off x="2122488" y="3932238"/>
              <a:ext cx="0" cy="2889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lstStyle/>
            <a:p>
              <a:endParaRPr lang="de-DE" dirty="0"/>
            </a:p>
          </p:txBody>
        </p:sp>
        <p:sp>
          <p:nvSpPr>
            <p:cNvPr id="16" name="Line 10"/>
            <p:cNvSpPr>
              <a:spLocks noChangeShapeType="1"/>
            </p:cNvSpPr>
            <p:nvPr/>
          </p:nvSpPr>
          <p:spPr bwMode="white">
            <a:xfrm>
              <a:off x="1011238" y="4221163"/>
              <a:ext cx="240823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lstStyle/>
            <a:p>
              <a:endParaRPr lang="de-DE" dirty="0"/>
            </a:p>
          </p:txBody>
        </p:sp>
        <p:sp>
          <p:nvSpPr>
            <p:cNvPr id="17" name="Line 8"/>
            <p:cNvSpPr>
              <a:spLocks noChangeShapeType="1"/>
            </p:cNvSpPr>
            <p:nvPr/>
          </p:nvSpPr>
          <p:spPr bwMode="white">
            <a:xfrm>
              <a:off x="1011238" y="4221163"/>
              <a:ext cx="0" cy="2889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lstStyle/>
            <a:p>
              <a:endParaRPr lang="de-DE" dirty="0"/>
            </a:p>
          </p:txBody>
        </p:sp>
        <p:sp>
          <p:nvSpPr>
            <p:cNvPr id="18" name="Rectangle 5"/>
            <p:cNvSpPr>
              <a:spLocks noChangeArrowheads="1"/>
            </p:cNvSpPr>
            <p:nvPr/>
          </p:nvSpPr>
          <p:spPr bwMode="white">
            <a:xfrm>
              <a:off x="611188" y="4508500"/>
              <a:ext cx="792162" cy="349250"/>
            </a:xfrm>
            <a:prstGeom prst="rect">
              <a:avLst/>
            </a:prstGeom>
            <a:solidFill>
              <a:srgbClr val="004880"/>
            </a:solidFill>
            <a:ln w="12700" algn="ctr">
              <a:solidFill>
                <a:schemeClr val="tx1"/>
              </a:solidFill>
              <a:miter lim="800000"/>
              <a:headEnd/>
              <a:tailEnd/>
            </a:ln>
          </p:spPr>
          <p:txBody>
            <a:bodyPr wrap="none" lIns="90000" tIns="46800" rIns="90000" bIns="46800">
              <a:spAutoFit/>
            </a:bodyPr>
            <a:lstStyle>
              <a:lvl1pPr marL="244475" indent="-244475" eaLnBrk="0" hangingPunct="0">
                <a:defRPr sz="2800" b="1">
                  <a:solidFill>
                    <a:schemeClr val="tx1"/>
                  </a:solidFill>
                  <a:latin typeface="Arial" panose="020B0604020202020204" pitchFamily="34" charset="0"/>
                </a:defRPr>
              </a:lvl1pPr>
              <a:lvl2pPr marL="742950" indent="-285750" eaLnBrk="0" hangingPunct="0">
                <a:defRPr sz="2800" b="1">
                  <a:solidFill>
                    <a:schemeClr val="tx1"/>
                  </a:solidFill>
                  <a:latin typeface="Arial" panose="020B0604020202020204" pitchFamily="34" charset="0"/>
                </a:defRPr>
              </a:lvl2pPr>
              <a:lvl3pPr marL="1143000" indent="-228600" eaLnBrk="0" hangingPunct="0">
                <a:defRPr sz="2800" b="1">
                  <a:solidFill>
                    <a:schemeClr val="tx1"/>
                  </a:solidFill>
                  <a:latin typeface="Arial" panose="020B0604020202020204" pitchFamily="34" charset="0"/>
                </a:defRPr>
              </a:lvl3pPr>
              <a:lvl4pPr marL="1600200" indent="-228600" eaLnBrk="0" hangingPunct="0">
                <a:defRPr sz="2800" b="1">
                  <a:solidFill>
                    <a:schemeClr val="tx1"/>
                  </a:solidFill>
                  <a:latin typeface="Arial" panose="020B0604020202020204" pitchFamily="34" charset="0"/>
                </a:defRPr>
              </a:lvl4pPr>
              <a:lvl5pPr marL="2057400" indent="-228600" eaLnBrk="0" hangingPunct="0">
                <a:defRPr sz="2800" b="1">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9pPr>
            </a:lstStyle>
            <a:p>
              <a:pPr algn="ctr" eaLnBrk="1" hangingPunct="1">
                <a:spcBef>
                  <a:spcPct val="0"/>
                </a:spcBef>
                <a:buClr>
                  <a:schemeClr val="accent1"/>
                </a:buClr>
                <a:buSzPct val="80000"/>
              </a:pPr>
              <a:r>
                <a:rPr lang="en-US" altLang="de-DE" sz="1600" dirty="0">
                  <a:solidFill>
                    <a:schemeClr val="bg1"/>
                  </a:solidFill>
                  <a:ea typeface="Arial Unicode MS" panose="020B0604020202020204" pitchFamily="34" charset="-128"/>
                  <a:cs typeface="Arial Unicode MS" panose="020B0604020202020204" pitchFamily="34" charset="-128"/>
                </a:rPr>
                <a:t>Dallas</a:t>
              </a:r>
              <a:endParaRPr lang="de-DE" altLang="de-DE" sz="1600" dirty="0">
                <a:solidFill>
                  <a:schemeClr val="bg1"/>
                </a:solidFill>
                <a:ea typeface="Arial Unicode MS" panose="020B0604020202020204" pitchFamily="34" charset="-128"/>
                <a:cs typeface="Arial Unicode MS" panose="020B0604020202020204" pitchFamily="34" charset="-128"/>
              </a:endParaRPr>
            </a:p>
          </p:txBody>
        </p:sp>
        <p:sp>
          <p:nvSpPr>
            <p:cNvPr id="19" name="Line 8"/>
            <p:cNvSpPr>
              <a:spLocks noChangeShapeType="1"/>
            </p:cNvSpPr>
            <p:nvPr/>
          </p:nvSpPr>
          <p:spPr bwMode="white">
            <a:xfrm>
              <a:off x="2124075" y="4221163"/>
              <a:ext cx="0" cy="2889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lstStyle/>
            <a:p>
              <a:endParaRPr lang="de-DE" dirty="0"/>
            </a:p>
          </p:txBody>
        </p:sp>
        <p:sp>
          <p:nvSpPr>
            <p:cNvPr id="20" name="Rectangle 5"/>
            <p:cNvSpPr>
              <a:spLocks noChangeArrowheads="1"/>
            </p:cNvSpPr>
            <p:nvPr/>
          </p:nvSpPr>
          <p:spPr bwMode="white">
            <a:xfrm>
              <a:off x="1735138" y="4508500"/>
              <a:ext cx="771525" cy="349250"/>
            </a:xfrm>
            <a:prstGeom prst="rect">
              <a:avLst/>
            </a:prstGeom>
            <a:solidFill>
              <a:srgbClr val="004880"/>
            </a:solidFill>
            <a:ln w="12700" algn="ctr">
              <a:solidFill>
                <a:schemeClr val="tx1"/>
              </a:solidFill>
              <a:miter lim="800000"/>
              <a:headEnd/>
              <a:tailEnd/>
            </a:ln>
          </p:spPr>
          <p:txBody>
            <a:bodyPr wrap="none" lIns="90000" tIns="46800" rIns="90000" bIns="46800">
              <a:spAutoFit/>
            </a:bodyPr>
            <a:lstStyle>
              <a:lvl1pPr marL="244475" indent="-244475" eaLnBrk="0" hangingPunct="0">
                <a:defRPr sz="2800" b="1">
                  <a:solidFill>
                    <a:schemeClr val="tx1"/>
                  </a:solidFill>
                  <a:latin typeface="Arial" panose="020B0604020202020204" pitchFamily="34" charset="0"/>
                </a:defRPr>
              </a:lvl1pPr>
              <a:lvl2pPr marL="742950" indent="-285750" eaLnBrk="0" hangingPunct="0">
                <a:defRPr sz="2800" b="1">
                  <a:solidFill>
                    <a:schemeClr val="tx1"/>
                  </a:solidFill>
                  <a:latin typeface="Arial" panose="020B0604020202020204" pitchFamily="34" charset="0"/>
                </a:defRPr>
              </a:lvl2pPr>
              <a:lvl3pPr marL="1143000" indent="-228600" eaLnBrk="0" hangingPunct="0">
                <a:defRPr sz="2800" b="1">
                  <a:solidFill>
                    <a:schemeClr val="tx1"/>
                  </a:solidFill>
                  <a:latin typeface="Arial" panose="020B0604020202020204" pitchFamily="34" charset="0"/>
                </a:defRPr>
              </a:lvl3pPr>
              <a:lvl4pPr marL="1600200" indent="-228600" eaLnBrk="0" hangingPunct="0">
                <a:defRPr sz="2800" b="1">
                  <a:solidFill>
                    <a:schemeClr val="tx1"/>
                  </a:solidFill>
                  <a:latin typeface="Arial" panose="020B0604020202020204" pitchFamily="34" charset="0"/>
                </a:defRPr>
              </a:lvl4pPr>
              <a:lvl5pPr marL="2057400" indent="-228600" eaLnBrk="0" hangingPunct="0">
                <a:defRPr sz="2800" b="1">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9pPr>
            </a:lstStyle>
            <a:p>
              <a:pPr algn="ctr" eaLnBrk="1" hangingPunct="1">
                <a:spcBef>
                  <a:spcPct val="0"/>
                </a:spcBef>
                <a:buClr>
                  <a:schemeClr val="accent1"/>
                </a:buClr>
                <a:buSzPct val="80000"/>
              </a:pPr>
              <a:r>
                <a:rPr lang="en-US" altLang="de-DE" sz="1600" dirty="0">
                  <a:solidFill>
                    <a:schemeClr val="bg1"/>
                  </a:solidFill>
                  <a:ea typeface="Arial Unicode MS" panose="020B0604020202020204" pitchFamily="34" charset="-128"/>
                  <a:cs typeface="Arial Unicode MS" panose="020B0604020202020204" pitchFamily="34" charset="-128"/>
                </a:rPr>
                <a:t>Miami</a:t>
              </a:r>
              <a:endParaRPr lang="de-DE" altLang="de-DE" sz="1600" dirty="0">
                <a:solidFill>
                  <a:schemeClr val="bg1"/>
                </a:solidFill>
                <a:ea typeface="Arial Unicode MS" panose="020B0604020202020204" pitchFamily="34" charset="-128"/>
                <a:cs typeface="Arial Unicode MS" panose="020B0604020202020204" pitchFamily="34" charset="-128"/>
              </a:endParaRPr>
            </a:p>
          </p:txBody>
        </p:sp>
        <p:sp>
          <p:nvSpPr>
            <p:cNvPr id="21" name="Line 8"/>
            <p:cNvSpPr>
              <a:spLocks noChangeShapeType="1"/>
            </p:cNvSpPr>
            <p:nvPr/>
          </p:nvSpPr>
          <p:spPr bwMode="white">
            <a:xfrm>
              <a:off x="3419475" y="4221163"/>
              <a:ext cx="0" cy="2889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lstStyle/>
            <a:p>
              <a:endParaRPr lang="de-DE" dirty="0"/>
            </a:p>
          </p:txBody>
        </p:sp>
        <p:sp>
          <p:nvSpPr>
            <p:cNvPr id="22" name="Rectangle 5"/>
            <p:cNvSpPr>
              <a:spLocks noChangeArrowheads="1"/>
            </p:cNvSpPr>
            <p:nvPr/>
          </p:nvSpPr>
          <p:spPr bwMode="white">
            <a:xfrm>
              <a:off x="2809875" y="4508500"/>
              <a:ext cx="1185863" cy="349250"/>
            </a:xfrm>
            <a:prstGeom prst="rect">
              <a:avLst/>
            </a:prstGeom>
            <a:solidFill>
              <a:srgbClr val="004880"/>
            </a:solidFill>
            <a:ln w="12700" algn="ctr">
              <a:solidFill>
                <a:schemeClr val="tx1"/>
              </a:solidFill>
              <a:miter lim="800000"/>
              <a:headEnd/>
              <a:tailEnd/>
            </a:ln>
          </p:spPr>
          <p:txBody>
            <a:bodyPr wrap="none" lIns="90000" tIns="46800" rIns="90000" bIns="46800">
              <a:spAutoFit/>
            </a:bodyPr>
            <a:lstStyle>
              <a:lvl1pPr marL="244475" indent="-244475" eaLnBrk="0" hangingPunct="0">
                <a:defRPr sz="2800" b="1">
                  <a:solidFill>
                    <a:schemeClr val="tx1"/>
                  </a:solidFill>
                  <a:latin typeface="Arial" panose="020B0604020202020204" pitchFamily="34" charset="0"/>
                </a:defRPr>
              </a:lvl1pPr>
              <a:lvl2pPr marL="742950" indent="-285750" eaLnBrk="0" hangingPunct="0">
                <a:defRPr sz="2800" b="1">
                  <a:solidFill>
                    <a:schemeClr val="tx1"/>
                  </a:solidFill>
                  <a:latin typeface="Arial" panose="020B0604020202020204" pitchFamily="34" charset="0"/>
                </a:defRPr>
              </a:lvl2pPr>
              <a:lvl3pPr marL="1143000" indent="-228600" eaLnBrk="0" hangingPunct="0">
                <a:defRPr sz="2800" b="1">
                  <a:solidFill>
                    <a:schemeClr val="tx1"/>
                  </a:solidFill>
                  <a:latin typeface="Arial" panose="020B0604020202020204" pitchFamily="34" charset="0"/>
                </a:defRPr>
              </a:lvl3pPr>
              <a:lvl4pPr marL="1600200" indent="-228600" eaLnBrk="0" hangingPunct="0">
                <a:defRPr sz="2800" b="1">
                  <a:solidFill>
                    <a:schemeClr val="tx1"/>
                  </a:solidFill>
                  <a:latin typeface="Arial" panose="020B0604020202020204" pitchFamily="34" charset="0"/>
                </a:defRPr>
              </a:lvl4pPr>
              <a:lvl5pPr marL="2057400" indent="-228600" eaLnBrk="0" hangingPunct="0">
                <a:defRPr sz="2800" b="1">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9pPr>
            </a:lstStyle>
            <a:p>
              <a:pPr algn="ctr" eaLnBrk="1" hangingPunct="1">
                <a:spcBef>
                  <a:spcPct val="0"/>
                </a:spcBef>
                <a:buClr>
                  <a:schemeClr val="accent1"/>
                </a:buClr>
                <a:buSzPct val="80000"/>
              </a:pPr>
              <a:r>
                <a:rPr lang="en-US" altLang="de-DE" sz="1600" dirty="0">
                  <a:solidFill>
                    <a:schemeClr val="bg1"/>
                  </a:solidFill>
                  <a:ea typeface="Arial Unicode MS" panose="020B0604020202020204" pitchFamily="34" charset="-128"/>
                  <a:cs typeface="Arial Unicode MS" panose="020B0604020202020204" pitchFamily="34" charset="-128"/>
                </a:rPr>
                <a:t>San Diego</a:t>
              </a:r>
              <a:endParaRPr lang="de-DE" altLang="de-DE" sz="1600" dirty="0">
                <a:solidFill>
                  <a:schemeClr val="bg1"/>
                </a:solidFill>
                <a:ea typeface="Arial Unicode MS" panose="020B0604020202020204" pitchFamily="34" charset="-128"/>
                <a:cs typeface="Arial Unicode MS" panose="020B0604020202020204" pitchFamily="34" charset="-128"/>
              </a:endParaRPr>
            </a:p>
          </p:txBody>
        </p:sp>
        <p:sp>
          <p:nvSpPr>
            <p:cNvPr id="23" name="Line 8"/>
            <p:cNvSpPr>
              <a:spLocks noChangeShapeType="1"/>
            </p:cNvSpPr>
            <p:nvPr/>
          </p:nvSpPr>
          <p:spPr bwMode="white">
            <a:xfrm>
              <a:off x="5970588" y="3932238"/>
              <a:ext cx="0" cy="2889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lstStyle/>
            <a:p>
              <a:endParaRPr lang="de-DE" dirty="0"/>
            </a:p>
          </p:txBody>
        </p:sp>
        <p:sp>
          <p:nvSpPr>
            <p:cNvPr id="24" name="Line 10"/>
            <p:cNvSpPr>
              <a:spLocks noChangeShapeType="1"/>
            </p:cNvSpPr>
            <p:nvPr/>
          </p:nvSpPr>
          <p:spPr bwMode="white">
            <a:xfrm>
              <a:off x="5219700" y="4221163"/>
              <a:ext cx="158432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lstStyle/>
            <a:p>
              <a:endParaRPr lang="de-DE" dirty="0"/>
            </a:p>
          </p:txBody>
        </p:sp>
        <p:sp>
          <p:nvSpPr>
            <p:cNvPr id="25" name="Line 8"/>
            <p:cNvSpPr>
              <a:spLocks noChangeShapeType="1"/>
            </p:cNvSpPr>
            <p:nvPr/>
          </p:nvSpPr>
          <p:spPr bwMode="white">
            <a:xfrm>
              <a:off x="5219700" y="4221163"/>
              <a:ext cx="0" cy="2889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lstStyle/>
            <a:p>
              <a:endParaRPr lang="de-DE" dirty="0"/>
            </a:p>
          </p:txBody>
        </p:sp>
        <p:sp>
          <p:nvSpPr>
            <p:cNvPr id="26" name="Rectangle 5"/>
            <p:cNvSpPr>
              <a:spLocks noChangeArrowheads="1"/>
            </p:cNvSpPr>
            <p:nvPr/>
          </p:nvSpPr>
          <p:spPr bwMode="white">
            <a:xfrm>
              <a:off x="4570413" y="4508500"/>
              <a:ext cx="1243012" cy="349250"/>
            </a:xfrm>
            <a:prstGeom prst="rect">
              <a:avLst/>
            </a:prstGeom>
            <a:solidFill>
              <a:srgbClr val="004880"/>
            </a:solidFill>
            <a:ln w="12700" algn="ctr">
              <a:solidFill>
                <a:schemeClr val="tx1"/>
              </a:solidFill>
              <a:miter lim="800000"/>
              <a:headEnd/>
              <a:tailEnd/>
            </a:ln>
          </p:spPr>
          <p:txBody>
            <a:bodyPr wrap="none" lIns="90000" tIns="46800" rIns="90000" bIns="46800">
              <a:spAutoFit/>
            </a:bodyPr>
            <a:lstStyle>
              <a:lvl1pPr marL="244475" indent="-244475" eaLnBrk="0" hangingPunct="0">
                <a:defRPr sz="2800" b="1">
                  <a:solidFill>
                    <a:schemeClr val="tx1"/>
                  </a:solidFill>
                  <a:latin typeface="Arial" panose="020B0604020202020204" pitchFamily="34" charset="0"/>
                </a:defRPr>
              </a:lvl1pPr>
              <a:lvl2pPr marL="742950" indent="-285750" eaLnBrk="0" hangingPunct="0">
                <a:defRPr sz="2800" b="1">
                  <a:solidFill>
                    <a:schemeClr val="tx1"/>
                  </a:solidFill>
                  <a:latin typeface="Arial" panose="020B0604020202020204" pitchFamily="34" charset="0"/>
                </a:defRPr>
              </a:lvl2pPr>
              <a:lvl3pPr marL="1143000" indent="-228600" eaLnBrk="0" hangingPunct="0">
                <a:defRPr sz="2800" b="1">
                  <a:solidFill>
                    <a:schemeClr val="tx1"/>
                  </a:solidFill>
                  <a:latin typeface="Arial" panose="020B0604020202020204" pitchFamily="34" charset="0"/>
                </a:defRPr>
              </a:lvl3pPr>
              <a:lvl4pPr marL="1600200" indent="-228600" eaLnBrk="0" hangingPunct="0">
                <a:defRPr sz="2800" b="1">
                  <a:solidFill>
                    <a:schemeClr val="tx1"/>
                  </a:solidFill>
                  <a:latin typeface="Arial" panose="020B0604020202020204" pitchFamily="34" charset="0"/>
                </a:defRPr>
              </a:lvl4pPr>
              <a:lvl5pPr marL="2057400" indent="-228600" eaLnBrk="0" hangingPunct="0">
                <a:defRPr sz="2800" b="1">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9pPr>
            </a:lstStyle>
            <a:p>
              <a:pPr algn="ctr" eaLnBrk="1" hangingPunct="1">
                <a:spcBef>
                  <a:spcPct val="0"/>
                </a:spcBef>
                <a:buClr>
                  <a:schemeClr val="accent1"/>
                </a:buClr>
                <a:buSzPct val="80000"/>
              </a:pPr>
              <a:r>
                <a:rPr lang="en-US" altLang="de-DE" sz="1600" dirty="0">
                  <a:solidFill>
                    <a:schemeClr val="bg1"/>
                  </a:solidFill>
                  <a:ea typeface="Arial Unicode MS" panose="020B0604020202020204" pitchFamily="34" charset="-128"/>
                  <a:cs typeface="Arial Unicode MS" panose="020B0604020202020204" pitchFamily="34" charset="-128"/>
                </a:rPr>
                <a:t>Heidelberg</a:t>
              </a:r>
              <a:endParaRPr lang="de-DE" altLang="de-DE" sz="1600" dirty="0">
                <a:solidFill>
                  <a:schemeClr val="bg1"/>
                </a:solidFill>
                <a:ea typeface="Arial Unicode MS" panose="020B0604020202020204" pitchFamily="34" charset="-128"/>
                <a:cs typeface="Arial Unicode MS" panose="020B0604020202020204" pitchFamily="34" charset="-128"/>
              </a:endParaRPr>
            </a:p>
          </p:txBody>
        </p:sp>
        <p:sp>
          <p:nvSpPr>
            <p:cNvPr id="27" name="Line 8"/>
            <p:cNvSpPr>
              <a:spLocks noChangeShapeType="1"/>
            </p:cNvSpPr>
            <p:nvPr/>
          </p:nvSpPr>
          <p:spPr bwMode="white">
            <a:xfrm>
              <a:off x="6804025" y="4221163"/>
              <a:ext cx="0" cy="2889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lIns="90000" tIns="46800" rIns="90000" bIns="46800" anchor="ctr"/>
            <a:lstStyle/>
            <a:p>
              <a:endParaRPr lang="de-DE" dirty="0"/>
            </a:p>
          </p:txBody>
        </p:sp>
        <p:sp>
          <p:nvSpPr>
            <p:cNvPr id="28" name="Rectangle 5"/>
            <p:cNvSpPr>
              <a:spLocks noChangeArrowheads="1"/>
            </p:cNvSpPr>
            <p:nvPr/>
          </p:nvSpPr>
          <p:spPr bwMode="white">
            <a:xfrm>
              <a:off x="6294438" y="4519613"/>
              <a:ext cx="1084262" cy="349250"/>
            </a:xfrm>
            <a:prstGeom prst="rect">
              <a:avLst/>
            </a:prstGeom>
            <a:solidFill>
              <a:srgbClr val="004880"/>
            </a:solidFill>
            <a:ln w="12700" algn="ctr">
              <a:solidFill>
                <a:schemeClr val="tx1"/>
              </a:solidFill>
              <a:miter lim="800000"/>
              <a:headEnd/>
              <a:tailEnd/>
            </a:ln>
          </p:spPr>
          <p:txBody>
            <a:bodyPr wrap="none" lIns="90000" tIns="46800" rIns="90000" bIns="46800">
              <a:spAutoFit/>
            </a:bodyPr>
            <a:lstStyle>
              <a:lvl1pPr marL="244475" indent="-244475" eaLnBrk="0" hangingPunct="0">
                <a:defRPr sz="2800" b="1">
                  <a:solidFill>
                    <a:schemeClr val="tx1"/>
                  </a:solidFill>
                  <a:latin typeface="Arial" panose="020B0604020202020204" pitchFamily="34" charset="0"/>
                </a:defRPr>
              </a:lvl1pPr>
              <a:lvl2pPr marL="742950" indent="-285750" eaLnBrk="0" hangingPunct="0">
                <a:defRPr sz="2800" b="1">
                  <a:solidFill>
                    <a:schemeClr val="tx1"/>
                  </a:solidFill>
                  <a:latin typeface="Arial" panose="020B0604020202020204" pitchFamily="34" charset="0"/>
                </a:defRPr>
              </a:lvl2pPr>
              <a:lvl3pPr marL="1143000" indent="-228600" eaLnBrk="0" hangingPunct="0">
                <a:defRPr sz="2800" b="1">
                  <a:solidFill>
                    <a:schemeClr val="tx1"/>
                  </a:solidFill>
                  <a:latin typeface="Arial" panose="020B0604020202020204" pitchFamily="34" charset="0"/>
                </a:defRPr>
              </a:lvl3pPr>
              <a:lvl4pPr marL="1600200" indent="-228600" eaLnBrk="0" hangingPunct="0">
                <a:defRPr sz="2800" b="1">
                  <a:solidFill>
                    <a:schemeClr val="tx1"/>
                  </a:solidFill>
                  <a:latin typeface="Arial" panose="020B0604020202020204" pitchFamily="34" charset="0"/>
                </a:defRPr>
              </a:lvl4pPr>
              <a:lvl5pPr marL="2057400" indent="-228600" eaLnBrk="0" hangingPunct="0">
                <a:defRPr sz="2800" b="1">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9pPr>
            </a:lstStyle>
            <a:p>
              <a:pPr algn="ctr" eaLnBrk="1" hangingPunct="1">
                <a:spcBef>
                  <a:spcPct val="0"/>
                </a:spcBef>
                <a:buClr>
                  <a:schemeClr val="accent1"/>
                </a:buClr>
                <a:buSzPct val="80000"/>
              </a:pPr>
              <a:r>
                <a:rPr lang="en-US" altLang="de-DE" sz="1600" dirty="0">
                  <a:solidFill>
                    <a:schemeClr val="bg1"/>
                  </a:solidFill>
                  <a:ea typeface="Arial Unicode MS" panose="020B0604020202020204" pitchFamily="34" charset="-128"/>
                  <a:cs typeface="Arial Unicode MS" panose="020B0604020202020204" pitchFamily="34" charset="-128"/>
                </a:rPr>
                <a:t>Hamburg</a:t>
              </a:r>
              <a:endParaRPr lang="de-DE" altLang="de-DE" sz="1600" dirty="0">
                <a:solidFill>
                  <a:schemeClr val="bg1"/>
                </a:solidFill>
                <a:ea typeface="Arial Unicode MS" panose="020B0604020202020204" pitchFamily="34" charset="-128"/>
                <a:cs typeface="Arial Unicode MS" panose="020B0604020202020204" pitchFamily="34" charset="-128"/>
              </a:endParaRPr>
            </a:p>
          </p:txBody>
        </p:sp>
        <p:sp>
          <p:nvSpPr>
            <p:cNvPr id="29" name="Rectangle 5"/>
            <p:cNvSpPr>
              <a:spLocks noChangeArrowheads="1"/>
            </p:cNvSpPr>
            <p:nvPr/>
          </p:nvSpPr>
          <p:spPr bwMode="white">
            <a:xfrm>
              <a:off x="7732713" y="1714500"/>
              <a:ext cx="7540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90000" tIns="46800" rIns="90000" bIns="46800">
              <a:spAutoFit/>
            </a:bodyPr>
            <a:lstStyle>
              <a:lvl1pPr marL="244475" indent="-244475" eaLnBrk="0" hangingPunct="0">
                <a:defRPr sz="2800" b="1">
                  <a:solidFill>
                    <a:schemeClr val="tx1"/>
                  </a:solidFill>
                  <a:latin typeface="Arial" panose="020B0604020202020204" pitchFamily="34" charset="0"/>
                </a:defRPr>
              </a:lvl1pPr>
              <a:lvl2pPr marL="742950" indent="-285750" eaLnBrk="0" hangingPunct="0">
                <a:defRPr sz="2800" b="1">
                  <a:solidFill>
                    <a:schemeClr val="tx1"/>
                  </a:solidFill>
                  <a:latin typeface="Arial" panose="020B0604020202020204" pitchFamily="34" charset="0"/>
                </a:defRPr>
              </a:lvl2pPr>
              <a:lvl3pPr marL="1143000" indent="-228600" eaLnBrk="0" hangingPunct="0">
                <a:defRPr sz="2800" b="1">
                  <a:solidFill>
                    <a:schemeClr val="tx1"/>
                  </a:solidFill>
                  <a:latin typeface="Arial" panose="020B0604020202020204" pitchFamily="34" charset="0"/>
                </a:defRPr>
              </a:lvl3pPr>
              <a:lvl4pPr marL="1600200" indent="-228600" eaLnBrk="0" hangingPunct="0">
                <a:defRPr sz="2800" b="1">
                  <a:solidFill>
                    <a:schemeClr val="tx1"/>
                  </a:solidFill>
                  <a:latin typeface="Arial" panose="020B0604020202020204" pitchFamily="34" charset="0"/>
                </a:defRPr>
              </a:lvl4pPr>
              <a:lvl5pPr marL="2057400" indent="-228600" eaLnBrk="0" hangingPunct="0">
                <a:defRPr sz="2800" b="1">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9pPr>
            </a:lstStyle>
            <a:p>
              <a:pPr algn="r" eaLnBrk="1" hangingPunct="1">
                <a:spcBef>
                  <a:spcPct val="0"/>
                </a:spcBef>
                <a:buClr>
                  <a:schemeClr val="accent1"/>
                </a:buClr>
                <a:buSzPct val="80000"/>
              </a:pPr>
              <a:r>
                <a:rPr lang="en-US" altLang="de-DE" sz="1200" b="0" dirty="0">
                  <a:ea typeface="Arial Unicode MS" panose="020B0604020202020204" pitchFamily="34" charset="-128"/>
                  <a:cs typeface="Arial Unicode MS" panose="020B0604020202020204" pitchFamily="34" charset="-128"/>
                </a:rPr>
                <a:t>Concern</a:t>
              </a:r>
              <a:endParaRPr lang="de-DE" altLang="de-DE" sz="1200" b="0" dirty="0">
                <a:ea typeface="Arial Unicode MS" panose="020B0604020202020204" pitchFamily="34" charset="-128"/>
                <a:cs typeface="Arial Unicode MS" panose="020B0604020202020204" pitchFamily="34" charset="-128"/>
              </a:endParaRPr>
            </a:p>
          </p:txBody>
        </p:sp>
        <p:sp>
          <p:nvSpPr>
            <p:cNvPr id="30" name="Rectangle 5"/>
            <p:cNvSpPr>
              <a:spLocks noChangeArrowheads="1"/>
            </p:cNvSpPr>
            <p:nvPr/>
          </p:nvSpPr>
          <p:spPr bwMode="white">
            <a:xfrm>
              <a:off x="7550150" y="3597275"/>
              <a:ext cx="9477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90000" tIns="46800" rIns="90000" bIns="46800">
              <a:spAutoFit/>
            </a:bodyPr>
            <a:lstStyle>
              <a:lvl1pPr marL="244475" indent="-244475" eaLnBrk="0" hangingPunct="0">
                <a:defRPr sz="2800" b="1">
                  <a:solidFill>
                    <a:schemeClr val="tx1"/>
                  </a:solidFill>
                  <a:latin typeface="Arial" panose="020B0604020202020204" pitchFamily="34" charset="0"/>
                </a:defRPr>
              </a:lvl1pPr>
              <a:lvl2pPr marL="742950" indent="-285750" eaLnBrk="0" hangingPunct="0">
                <a:defRPr sz="2800" b="1">
                  <a:solidFill>
                    <a:schemeClr val="tx1"/>
                  </a:solidFill>
                  <a:latin typeface="Arial" panose="020B0604020202020204" pitchFamily="34" charset="0"/>
                </a:defRPr>
              </a:lvl2pPr>
              <a:lvl3pPr marL="1143000" indent="-228600" eaLnBrk="0" hangingPunct="0">
                <a:defRPr sz="2800" b="1">
                  <a:solidFill>
                    <a:schemeClr val="tx1"/>
                  </a:solidFill>
                  <a:latin typeface="Arial" panose="020B0604020202020204" pitchFamily="34" charset="0"/>
                </a:defRPr>
              </a:lvl3pPr>
              <a:lvl4pPr marL="1600200" indent="-228600" eaLnBrk="0" hangingPunct="0">
                <a:defRPr sz="2800" b="1">
                  <a:solidFill>
                    <a:schemeClr val="tx1"/>
                  </a:solidFill>
                  <a:latin typeface="Arial" panose="020B0604020202020204" pitchFamily="34" charset="0"/>
                </a:defRPr>
              </a:lvl4pPr>
              <a:lvl5pPr marL="2057400" indent="-228600" eaLnBrk="0" hangingPunct="0">
                <a:defRPr sz="2800" b="1">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9pPr>
            </a:lstStyle>
            <a:p>
              <a:pPr algn="r" eaLnBrk="1" hangingPunct="1">
                <a:spcBef>
                  <a:spcPct val="0"/>
                </a:spcBef>
                <a:buClr>
                  <a:schemeClr val="accent1"/>
                </a:buClr>
                <a:buSzPct val="80000"/>
              </a:pPr>
              <a:r>
                <a:rPr lang="en-US" altLang="de-DE" sz="1200" b="0" dirty="0">
                  <a:ea typeface="Arial Unicode MS" panose="020B0604020202020204" pitchFamily="34" charset="-128"/>
                  <a:cs typeface="Arial Unicode MS" panose="020B0604020202020204" pitchFamily="34" charset="-128"/>
                </a:rPr>
                <a:t>Companies</a:t>
              </a:r>
              <a:endParaRPr lang="de-DE" altLang="de-DE" sz="1200" b="0" dirty="0">
                <a:ea typeface="Arial Unicode MS" panose="020B0604020202020204" pitchFamily="34" charset="-128"/>
                <a:cs typeface="Arial Unicode MS" panose="020B0604020202020204" pitchFamily="34" charset="-128"/>
              </a:endParaRPr>
            </a:p>
          </p:txBody>
        </p:sp>
        <p:sp>
          <p:nvSpPr>
            <p:cNvPr id="31" name="Rectangle 5"/>
            <p:cNvSpPr>
              <a:spLocks noChangeArrowheads="1"/>
            </p:cNvSpPr>
            <p:nvPr/>
          </p:nvSpPr>
          <p:spPr bwMode="white">
            <a:xfrm>
              <a:off x="7642225" y="4581525"/>
              <a:ext cx="8302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90000" tIns="46800" rIns="90000" bIns="46800">
              <a:spAutoFit/>
            </a:bodyPr>
            <a:lstStyle>
              <a:lvl1pPr marL="244475" indent="-244475" eaLnBrk="0" hangingPunct="0">
                <a:defRPr sz="2800" b="1">
                  <a:solidFill>
                    <a:schemeClr val="tx1"/>
                  </a:solidFill>
                  <a:latin typeface="Arial" panose="020B0604020202020204" pitchFamily="34" charset="0"/>
                </a:defRPr>
              </a:lvl1pPr>
              <a:lvl2pPr marL="742950" indent="-285750" eaLnBrk="0" hangingPunct="0">
                <a:defRPr sz="2800" b="1">
                  <a:solidFill>
                    <a:schemeClr val="tx1"/>
                  </a:solidFill>
                  <a:latin typeface="Arial" panose="020B0604020202020204" pitchFamily="34" charset="0"/>
                </a:defRPr>
              </a:lvl2pPr>
              <a:lvl3pPr marL="1143000" indent="-228600" eaLnBrk="0" hangingPunct="0">
                <a:defRPr sz="2800" b="1">
                  <a:solidFill>
                    <a:schemeClr val="tx1"/>
                  </a:solidFill>
                  <a:latin typeface="Arial" panose="020B0604020202020204" pitchFamily="34" charset="0"/>
                </a:defRPr>
              </a:lvl3pPr>
              <a:lvl4pPr marL="1600200" indent="-228600" eaLnBrk="0" hangingPunct="0">
                <a:defRPr sz="2800" b="1">
                  <a:solidFill>
                    <a:schemeClr val="tx1"/>
                  </a:solidFill>
                  <a:latin typeface="Arial" panose="020B0604020202020204" pitchFamily="34" charset="0"/>
                </a:defRPr>
              </a:lvl4pPr>
              <a:lvl5pPr marL="2057400" indent="-228600" eaLnBrk="0" hangingPunct="0">
                <a:defRPr sz="2800" b="1">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48B00"/>
                </a:buClr>
                <a:buFont typeface="Wingdings" panose="05000000000000000000" pitchFamily="2" charset="2"/>
                <a:defRPr sz="2800" b="1">
                  <a:solidFill>
                    <a:schemeClr val="tx1"/>
                  </a:solidFill>
                  <a:latin typeface="Arial" panose="020B0604020202020204" pitchFamily="34" charset="0"/>
                </a:defRPr>
              </a:lvl9pPr>
            </a:lstStyle>
            <a:p>
              <a:pPr algn="r" eaLnBrk="1" hangingPunct="1">
                <a:spcBef>
                  <a:spcPct val="0"/>
                </a:spcBef>
                <a:buClr>
                  <a:schemeClr val="accent1"/>
                </a:buClr>
                <a:buSzPct val="80000"/>
              </a:pPr>
              <a:r>
                <a:rPr lang="en-US" altLang="de-DE" sz="1200" b="0" dirty="0">
                  <a:ea typeface="Arial Unicode MS" panose="020B0604020202020204" pitchFamily="34" charset="-128"/>
                  <a:cs typeface="Arial Unicode MS" panose="020B0604020202020204" pitchFamily="34" charset="-128"/>
                </a:rPr>
                <a:t>Locations</a:t>
              </a:r>
              <a:endParaRPr lang="de-DE" altLang="de-DE" sz="1200" b="0" dirty="0">
                <a:ea typeface="Arial Unicode MS" panose="020B0604020202020204" pitchFamily="34" charset="-128"/>
                <a:cs typeface="Arial Unicode MS" panose="020B0604020202020204" pitchFamily="34" charset="-128"/>
              </a:endParaRPr>
            </a:p>
          </p:txBody>
        </p:sp>
      </p:grpSp>
    </p:spTree>
    <p:extLst>
      <p:ext uri="{BB962C8B-B14F-4D97-AF65-F5344CB8AC3E}">
        <p14:creationId xmlns:p14="http://schemas.microsoft.com/office/powerpoint/2010/main" val="1205015218"/>
      </p:ext>
    </p:extLst>
  </p:cSld>
  <p:clrMapOvr>
    <a:masterClrMapping/>
  </p:clrMapOvr>
</p:sld>
</file>

<file path=ppt/theme/theme1.xml><?xml version="1.0" encoding="utf-8"?>
<a:theme xmlns:a="http://schemas.openxmlformats.org/drawingml/2006/main" name="SAP_2016_16x9_white">
  <a:themeElements>
    <a:clrScheme name="SAP_colors_white_template">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6350" algn="ctr">
          <a:no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20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ts val="6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äsentation1" id="{32696891-6260-4D8D-AB31-F1C204081A38}" vid="{B72584D7-7D1F-4BD9-9F01-A4F5E0412201}"/>
    </a:ext>
  </a:extLst>
</a:theme>
</file>

<file path=ppt/theme/theme2.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SAP_Template_169_en</Template>
  <TotalTime>0</TotalTime>
  <Words>589</Words>
  <Application>Microsoft Office PowerPoint</Application>
  <PresentationFormat>Benutzerdefiniert</PresentationFormat>
  <Paragraphs>177</Paragraphs>
  <Slides>20</Slides>
  <Notes>2</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20</vt:i4>
      </vt:variant>
    </vt:vector>
  </HeadingPairs>
  <TitlesOfParts>
    <vt:vector size="28" baseType="lpstr">
      <vt:lpstr>Angsana New</vt:lpstr>
      <vt:lpstr>Arial</vt:lpstr>
      <vt:lpstr>Arial Unicode MS</vt:lpstr>
      <vt:lpstr>Courier New</vt:lpstr>
      <vt:lpstr>Symbol</vt:lpstr>
      <vt:lpstr>wingdings</vt:lpstr>
      <vt:lpstr>wingdings</vt:lpstr>
      <vt:lpstr>SAP_2016_16x9_white</vt:lpstr>
      <vt:lpstr>Global Bike</vt:lpstr>
      <vt:lpstr>PowerPoint-Präsentation</vt:lpstr>
      <vt:lpstr>PowerPoint-Präsentation</vt:lpstr>
      <vt:lpstr>PowerPoint-Präsentation</vt:lpstr>
      <vt:lpstr>Agenda</vt:lpstr>
      <vt:lpstr>Global Bike Group</vt:lpstr>
      <vt:lpstr>Global Bike Group</vt:lpstr>
      <vt:lpstr>Agenda</vt:lpstr>
      <vt:lpstr>Organizational Structure (Overview)</vt:lpstr>
      <vt:lpstr>Organizational Structure (Human Resources)</vt:lpstr>
      <vt:lpstr>Agenda</vt:lpstr>
      <vt:lpstr>Products</vt:lpstr>
      <vt:lpstr>Products</vt:lpstr>
      <vt:lpstr>Agenda</vt:lpstr>
      <vt:lpstr>Business Partners</vt:lpstr>
      <vt:lpstr>Agenda</vt:lpstr>
      <vt:lpstr>Business Processes</vt:lpstr>
      <vt:lpstr>Cross-functional Integration</vt:lpstr>
      <vt:lpstr>Process Integration (Example)</vt:lpstr>
      <vt:lpstr>Process Integration (Example)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SAP UCC Magdeburg</dc:creator>
  <cp:keywords>2016/16:9/white</cp:keywords>
  <cp:lastModifiedBy>Robert Häusler</cp:lastModifiedBy>
  <cp:revision>46</cp:revision>
  <dcterms:created xsi:type="dcterms:W3CDTF">2017-05-28T06:35:55Z</dcterms:created>
  <dcterms:modified xsi:type="dcterms:W3CDTF">2025-08-08T08:29:50Z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-1173631419</vt:i4>
  </property>
  <property fmtid="{D5CDD505-2E9C-101B-9397-08002B2CF9AE}" pid="3" name="_NewReviewCycle">
    <vt:lpwstr/>
  </property>
  <property fmtid="{D5CDD505-2E9C-101B-9397-08002B2CF9AE}" pid="4" name="_EmailSubject">
    <vt:lpwstr> UA Master Slides Diskussion</vt:lpwstr>
  </property>
  <property fmtid="{D5CDD505-2E9C-101B-9397-08002B2CF9AE}" pid="5" name="_AuthorEmail">
    <vt:lpwstr>kristof.schneider@sap.com</vt:lpwstr>
  </property>
  <property fmtid="{D5CDD505-2E9C-101B-9397-08002B2CF9AE}" pid="6" name="_AuthorEmailDisplayName">
    <vt:lpwstr>Schneider, Kristof</vt:lpwstr>
  </property>
  <property fmtid="{D5CDD505-2E9C-101B-9397-08002B2CF9AE}" pid="7" name="_PreviousAdHocReviewCycleID">
    <vt:i4>1357826825</vt:i4>
  </property>
</Properties>
</file>