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37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0"/>
    <p:sldMasterId id="2147483817" r:id="rId11"/>
    <p:sldMasterId id="2147483812" r:id="rId12"/>
  </p:sldMasterIdLst>
  <p:notesMasterIdLst>
    <p:notesMasterId r:id="rId42"/>
  </p:notesMasterIdLst>
  <p:handoutMasterIdLst>
    <p:handoutMasterId r:id="rId43"/>
  </p:handoutMasterIdLst>
  <p:sldIdLst>
    <p:sldId id="447" r:id="rId13"/>
    <p:sldId id="2147478711" r:id="rId14"/>
    <p:sldId id="2147478773" r:id="rId15"/>
    <p:sldId id="2147478776" r:id="rId16"/>
    <p:sldId id="2147478792" r:id="rId17"/>
    <p:sldId id="1959" r:id="rId18"/>
    <p:sldId id="2147478795" r:id="rId19"/>
    <p:sldId id="2147478794" r:id="rId20"/>
    <p:sldId id="1985" r:id="rId21"/>
    <p:sldId id="2147478796" r:id="rId22"/>
    <p:sldId id="2147478797" r:id="rId23"/>
    <p:sldId id="2147478798" r:id="rId24"/>
    <p:sldId id="2147478800" r:id="rId25"/>
    <p:sldId id="2147478799" r:id="rId26"/>
    <p:sldId id="2147478801" r:id="rId27"/>
    <p:sldId id="2147478778" r:id="rId28"/>
    <p:sldId id="2003" r:id="rId29"/>
    <p:sldId id="2146848079" r:id="rId30"/>
    <p:sldId id="2147478783" r:id="rId31"/>
    <p:sldId id="2147478793" r:id="rId32"/>
    <p:sldId id="2147478806" r:id="rId33"/>
    <p:sldId id="2147478805" r:id="rId34"/>
    <p:sldId id="2147478807" r:id="rId35"/>
    <p:sldId id="2147478808" r:id="rId36"/>
    <p:sldId id="2147478809" r:id="rId37"/>
    <p:sldId id="2147478810" r:id="rId38"/>
    <p:sldId id="2147478811" r:id="rId39"/>
    <p:sldId id="2147478812" r:id="rId40"/>
    <p:sldId id="448" r:id="rId41"/>
  </p:sldIdLst>
  <p:sldSz cx="12195175" cy="6858000"/>
  <p:notesSz cx="6858000" cy="9144000"/>
  <p:custDataLst>
    <p:tags r:id="rId44"/>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6A7"/>
    <a:srgbClr val="00195A"/>
    <a:srgbClr val="FF0000"/>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A0FB95-C1E5-40BB-9D1A-8F3F37919215}" v="1" dt="2023-08-04T14:05:06.741"/>
    <p1510:client id="{EBCEFCFD-08BA-4F9F-884E-55D2DD47A4FC}" v="19" dt="2023-05-26T14:42:05.459"/>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6132" autoAdjust="0"/>
  </p:normalViewPr>
  <p:slideViewPr>
    <p:cSldViewPr snapToGrid="0" showGuides="1">
      <p:cViewPr varScale="1">
        <p:scale>
          <a:sx n="108" d="100"/>
          <a:sy n="108" d="100"/>
        </p:scale>
        <p:origin x="108" y="978"/>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2.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presProps" Target="presProps.xml"/><Relationship Id="rId53"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gs" Target="tags/tag1.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slideMaster" Target="slideMasters/slideMaster3.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viewProps" Target="viewProps.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customXml" Target="../customXml/item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nsurato, Michael" userId="1de9a2e9-b3da-46b8-b162-7667acae902d" providerId="ADAL" clId="{F414154B-AC1D-47F2-BE2A-AC2A44518797}"/>
    <pc:docChg chg="custSel modSld">
      <pc:chgData name="Censurato, Michael" userId="1de9a2e9-b3da-46b8-b162-7667acae902d" providerId="ADAL" clId="{F414154B-AC1D-47F2-BE2A-AC2A44518797}" dt="2023-04-07T05:28:10.666" v="31" actId="21"/>
      <pc:docMkLst>
        <pc:docMk/>
      </pc:docMkLst>
      <pc:sldChg chg="delSp modSp mod">
        <pc:chgData name="Censurato, Michael" userId="1de9a2e9-b3da-46b8-b162-7667acae902d" providerId="ADAL" clId="{F414154B-AC1D-47F2-BE2A-AC2A44518797}" dt="2023-04-07T05:28:10.666" v="31" actId="21"/>
        <pc:sldMkLst>
          <pc:docMk/>
          <pc:sldMk cId="2176235593" sldId="2146848079"/>
        </pc:sldMkLst>
        <pc:spChg chg="mod">
          <ac:chgData name="Censurato, Michael" userId="1de9a2e9-b3da-46b8-b162-7667acae902d" providerId="ADAL" clId="{F414154B-AC1D-47F2-BE2A-AC2A44518797}" dt="2023-04-07T05:24:06.325" v="0" actId="20577"/>
          <ac:spMkLst>
            <pc:docMk/>
            <pc:sldMk cId="2176235593" sldId="2146848079"/>
            <ac:spMk id="2" creationId="{0081F75B-8F97-3D64-EFC0-FFE4E00E798A}"/>
          </ac:spMkLst>
        </pc:spChg>
        <pc:spChg chg="mod">
          <ac:chgData name="Censurato, Michael" userId="1de9a2e9-b3da-46b8-b162-7667acae902d" providerId="ADAL" clId="{F414154B-AC1D-47F2-BE2A-AC2A44518797}" dt="2023-04-07T05:26:01.077" v="13" actId="1076"/>
          <ac:spMkLst>
            <pc:docMk/>
            <pc:sldMk cId="2176235593" sldId="2146848079"/>
            <ac:spMk id="4" creationId="{5D0B889A-665D-8A39-5C6E-18DC941860BD}"/>
          </ac:spMkLst>
        </pc:spChg>
        <pc:spChg chg="mod">
          <ac:chgData name="Censurato, Michael" userId="1de9a2e9-b3da-46b8-b162-7667acae902d" providerId="ADAL" clId="{F414154B-AC1D-47F2-BE2A-AC2A44518797}" dt="2023-04-07T05:26:01.077" v="13" actId="1076"/>
          <ac:spMkLst>
            <pc:docMk/>
            <pc:sldMk cId="2176235593" sldId="2146848079"/>
            <ac:spMk id="5" creationId="{B0E669A3-0344-228F-E6B9-91A07DB77A0D}"/>
          </ac:spMkLst>
        </pc:spChg>
        <pc:spChg chg="mod">
          <ac:chgData name="Censurato, Michael" userId="1de9a2e9-b3da-46b8-b162-7667acae902d" providerId="ADAL" clId="{F414154B-AC1D-47F2-BE2A-AC2A44518797}" dt="2023-04-07T05:26:06.010" v="14" actId="1076"/>
          <ac:spMkLst>
            <pc:docMk/>
            <pc:sldMk cId="2176235593" sldId="2146848079"/>
            <ac:spMk id="8" creationId="{94E00A6F-B9BC-3FFB-3EFE-C30B41EADD1D}"/>
          </ac:spMkLst>
        </pc:spChg>
        <pc:spChg chg="mod">
          <ac:chgData name="Censurato, Michael" userId="1de9a2e9-b3da-46b8-b162-7667acae902d" providerId="ADAL" clId="{F414154B-AC1D-47F2-BE2A-AC2A44518797}" dt="2023-04-07T05:25:55.513" v="12" actId="1076"/>
          <ac:spMkLst>
            <pc:docMk/>
            <pc:sldMk cId="2176235593" sldId="2146848079"/>
            <ac:spMk id="9" creationId="{CAF157D0-BD0F-60E0-2886-48036F288D3C}"/>
          </ac:spMkLst>
        </pc:spChg>
        <pc:spChg chg="del">
          <ac:chgData name="Censurato, Michael" userId="1de9a2e9-b3da-46b8-b162-7667acae902d" providerId="ADAL" clId="{F414154B-AC1D-47F2-BE2A-AC2A44518797}" dt="2023-04-07T05:24:10.080" v="1" actId="21"/>
          <ac:spMkLst>
            <pc:docMk/>
            <pc:sldMk cId="2176235593" sldId="2146848079"/>
            <ac:spMk id="10" creationId="{DC16B16D-903B-E525-3E31-9B59553A331F}"/>
          </ac:spMkLst>
        </pc:spChg>
        <pc:spChg chg="mod">
          <ac:chgData name="Censurato, Michael" userId="1de9a2e9-b3da-46b8-b162-7667acae902d" providerId="ADAL" clId="{F414154B-AC1D-47F2-BE2A-AC2A44518797}" dt="2023-04-07T05:27:22.595" v="27" actId="1076"/>
          <ac:spMkLst>
            <pc:docMk/>
            <pc:sldMk cId="2176235593" sldId="2146848079"/>
            <ac:spMk id="16" creationId="{14BDBA5C-81B2-F544-E8CB-F93DF14138A0}"/>
          </ac:spMkLst>
        </pc:spChg>
        <pc:spChg chg="del">
          <ac:chgData name="Censurato, Michael" userId="1de9a2e9-b3da-46b8-b162-7667acae902d" providerId="ADAL" clId="{F414154B-AC1D-47F2-BE2A-AC2A44518797}" dt="2023-04-07T05:24:27.206" v="2" actId="21"/>
          <ac:spMkLst>
            <pc:docMk/>
            <pc:sldMk cId="2176235593" sldId="2146848079"/>
            <ac:spMk id="19" creationId="{6E63909F-83A6-BA25-8EAB-E412824B53A7}"/>
          </ac:spMkLst>
        </pc:spChg>
        <pc:spChg chg="del">
          <ac:chgData name="Censurato, Michael" userId="1de9a2e9-b3da-46b8-b162-7667acae902d" providerId="ADAL" clId="{F414154B-AC1D-47F2-BE2A-AC2A44518797}" dt="2023-04-07T05:25:08.046" v="3" actId="21"/>
          <ac:spMkLst>
            <pc:docMk/>
            <pc:sldMk cId="2176235593" sldId="2146848079"/>
            <ac:spMk id="22" creationId="{C0EC8297-D0AB-0046-54E8-0E5BED05CD9E}"/>
          </ac:spMkLst>
        </pc:spChg>
        <pc:spChg chg="mod">
          <ac:chgData name="Censurato, Michael" userId="1de9a2e9-b3da-46b8-b162-7667acae902d" providerId="ADAL" clId="{F414154B-AC1D-47F2-BE2A-AC2A44518797}" dt="2023-04-07T05:27:54.003" v="29" actId="255"/>
          <ac:spMkLst>
            <pc:docMk/>
            <pc:sldMk cId="2176235593" sldId="2146848079"/>
            <ac:spMk id="23" creationId="{39FBB27C-4A16-F6C7-E186-F24F5BDBD9F4}"/>
          </ac:spMkLst>
        </pc:spChg>
        <pc:spChg chg="mod">
          <ac:chgData name="Censurato, Michael" userId="1de9a2e9-b3da-46b8-b162-7667acae902d" providerId="ADAL" clId="{F414154B-AC1D-47F2-BE2A-AC2A44518797}" dt="2023-04-07T05:27:45.310" v="28" actId="1076"/>
          <ac:spMkLst>
            <pc:docMk/>
            <pc:sldMk cId="2176235593" sldId="2146848079"/>
            <ac:spMk id="24" creationId="{DB467B52-B429-A6E9-E15C-5C2704417310}"/>
          </ac:spMkLst>
        </pc:spChg>
        <pc:spChg chg="mod">
          <ac:chgData name="Censurato, Michael" userId="1de9a2e9-b3da-46b8-b162-7667acae902d" providerId="ADAL" clId="{F414154B-AC1D-47F2-BE2A-AC2A44518797}" dt="2023-04-07T05:27:54.003" v="29" actId="255"/>
          <ac:spMkLst>
            <pc:docMk/>
            <pc:sldMk cId="2176235593" sldId="2146848079"/>
            <ac:spMk id="25" creationId="{D8AB0F6A-740C-CEAB-722F-2F662E6F6A89}"/>
          </ac:spMkLst>
        </pc:spChg>
        <pc:spChg chg="mod">
          <ac:chgData name="Censurato, Michael" userId="1de9a2e9-b3da-46b8-b162-7667acae902d" providerId="ADAL" clId="{F414154B-AC1D-47F2-BE2A-AC2A44518797}" dt="2023-04-07T05:27:04.844" v="23" actId="1076"/>
          <ac:spMkLst>
            <pc:docMk/>
            <pc:sldMk cId="2176235593" sldId="2146848079"/>
            <ac:spMk id="26" creationId="{338BC4C3-CCF0-40A1-E5A0-0B68319A5471}"/>
          </ac:spMkLst>
        </pc:spChg>
        <pc:picChg chg="del">
          <ac:chgData name="Censurato, Michael" userId="1de9a2e9-b3da-46b8-b162-7667acae902d" providerId="ADAL" clId="{F414154B-AC1D-47F2-BE2A-AC2A44518797}" dt="2023-04-07T05:24:27.206" v="2" actId="21"/>
          <ac:picMkLst>
            <pc:docMk/>
            <pc:sldMk cId="2176235593" sldId="2146848079"/>
            <ac:picMk id="7" creationId="{1783B0A0-9BB2-4A17-5976-D19E8381BEF4}"/>
          </ac:picMkLst>
        </pc:picChg>
        <pc:picChg chg="mod">
          <ac:chgData name="Censurato, Michael" userId="1de9a2e9-b3da-46b8-b162-7667acae902d" providerId="ADAL" clId="{F414154B-AC1D-47F2-BE2A-AC2A44518797}" dt="2023-04-07T05:27:19.545" v="26" actId="1076"/>
          <ac:picMkLst>
            <pc:docMk/>
            <pc:sldMk cId="2176235593" sldId="2146848079"/>
            <ac:picMk id="11" creationId="{2A52D884-2C67-C6F1-4423-15C4E5EF8F39}"/>
          </ac:picMkLst>
        </pc:picChg>
        <pc:picChg chg="mod">
          <ac:chgData name="Censurato, Michael" userId="1de9a2e9-b3da-46b8-b162-7667acae902d" providerId="ADAL" clId="{F414154B-AC1D-47F2-BE2A-AC2A44518797}" dt="2023-04-07T05:26:25.666" v="17" actId="1076"/>
          <ac:picMkLst>
            <pc:docMk/>
            <pc:sldMk cId="2176235593" sldId="2146848079"/>
            <ac:picMk id="14" creationId="{9A20773F-0948-F7D0-A0B8-EED7C255F796}"/>
          </ac:picMkLst>
        </pc:picChg>
        <pc:cxnChg chg="del mod">
          <ac:chgData name="Censurato, Michael" userId="1de9a2e9-b3da-46b8-b162-7667acae902d" providerId="ADAL" clId="{F414154B-AC1D-47F2-BE2A-AC2A44518797}" dt="2023-04-07T05:28:10.666" v="31" actId="21"/>
          <ac:cxnSpMkLst>
            <pc:docMk/>
            <pc:sldMk cId="2176235593" sldId="2146848079"/>
            <ac:cxnSpMk id="18" creationId="{2DD02FA8-0525-EE76-D635-08F4479EB2C1}"/>
          </ac:cxnSpMkLst>
        </pc:cxnChg>
      </pc:sldChg>
    </pc:docChg>
  </pc:docChgLst>
  <pc:docChgLst>
    <pc:chgData name="Censurato, Michael" userId="1de9a2e9-b3da-46b8-b162-7667acae902d" providerId="ADAL" clId="{51FABF0A-6067-4A8E-B719-508FDBA6A07E}"/>
    <pc:docChg chg="undo redo custSel addSld delSld modSld sldOrd">
      <pc:chgData name="Censurato, Michael" userId="1de9a2e9-b3da-46b8-b162-7667acae902d" providerId="ADAL" clId="{51FABF0A-6067-4A8E-B719-508FDBA6A07E}" dt="2023-02-24T04:49:40.478" v="1425"/>
      <pc:docMkLst>
        <pc:docMk/>
      </pc:docMkLst>
      <pc:sldChg chg="del">
        <pc:chgData name="Censurato, Michael" userId="1de9a2e9-b3da-46b8-b162-7667acae902d" providerId="ADAL" clId="{51FABF0A-6067-4A8E-B719-508FDBA6A07E}" dt="2023-02-24T01:49:35.263" v="0" actId="2696"/>
        <pc:sldMkLst>
          <pc:docMk/>
          <pc:sldMk cId="0" sldId="344"/>
        </pc:sldMkLst>
      </pc:sldChg>
      <pc:sldChg chg="del">
        <pc:chgData name="Censurato, Michael" userId="1de9a2e9-b3da-46b8-b162-7667acae902d" providerId="ADAL" clId="{51FABF0A-6067-4A8E-B719-508FDBA6A07E}" dt="2023-02-24T01:58:56.797" v="44" actId="2696"/>
        <pc:sldMkLst>
          <pc:docMk/>
          <pc:sldMk cId="3602749482" sldId="364"/>
        </pc:sldMkLst>
      </pc:sldChg>
      <pc:sldChg chg="del">
        <pc:chgData name="Censurato, Michael" userId="1de9a2e9-b3da-46b8-b162-7667acae902d" providerId="ADAL" clId="{51FABF0A-6067-4A8E-B719-508FDBA6A07E}" dt="2023-02-24T01:49:35.263" v="0" actId="2696"/>
        <pc:sldMkLst>
          <pc:docMk/>
          <pc:sldMk cId="3316874168" sldId="402"/>
        </pc:sldMkLst>
      </pc:sldChg>
      <pc:sldChg chg="addSp delSp modSp mod">
        <pc:chgData name="Censurato, Michael" userId="1de9a2e9-b3da-46b8-b162-7667acae902d" providerId="ADAL" clId="{51FABF0A-6067-4A8E-B719-508FDBA6A07E}" dt="2023-02-24T04:49:40.478" v="1425"/>
        <pc:sldMkLst>
          <pc:docMk/>
          <pc:sldMk cId="3262179408" sldId="447"/>
        </pc:sldMkLst>
        <pc:spChg chg="add del mod">
          <ac:chgData name="Censurato, Michael" userId="1de9a2e9-b3da-46b8-b162-7667acae902d" providerId="ADAL" clId="{51FABF0A-6067-4A8E-B719-508FDBA6A07E}" dt="2023-02-24T04:49:40.478" v="1425"/>
          <ac:spMkLst>
            <pc:docMk/>
            <pc:sldMk cId="3262179408" sldId="447"/>
            <ac:spMk id="3" creationId="{2AD35F69-A51D-6496-431F-8A453C1F5B37}"/>
          </ac:spMkLst>
        </pc:spChg>
        <pc:spChg chg="mod">
          <ac:chgData name="Censurato, Michael" userId="1de9a2e9-b3da-46b8-b162-7667acae902d" providerId="ADAL" clId="{51FABF0A-6067-4A8E-B719-508FDBA6A07E}" dt="2023-02-24T04:13:02.640" v="1000" actId="20577"/>
          <ac:spMkLst>
            <pc:docMk/>
            <pc:sldMk cId="3262179408" sldId="447"/>
            <ac:spMk id="8" creationId="{00000000-0000-0000-0000-000000000000}"/>
          </ac:spMkLst>
        </pc:spChg>
        <pc:picChg chg="add mod">
          <ac:chgData name="Censurato, Michael" userId="1de9a2e9-b3da-46b8-b162-7667acae902d" providerId="ADAL" clId="{51FABF0A-6067-4A8E-B719-508FDBA6A07E}" dt="2023-02-24T04:49:40.478" v="1425"/>
          <ac:picMkLst>
            <pc:docMk/>
            <pc:sldMk cId="3262179408" sldId="447"/>
            <ac:picMk id="4" creationId="{DD2E894A-B26F-0985-923A-2E5ED7E6AEAD}"/>
          </ac:picMkLst>
        </pc:picChg>
        <pc:picChg chg="del">
          <ac:chgData name="Censurato, Michael" userId="1de9a2e9-b3da-46b8-b162-7667acae902d" providerId="ADAL" clId="{51FABF0A-6067-4A8E-B719-508FDBA6A07E}" dt="2023-02-24T04:49:35.070" v="1424" actId="21"/>
          <ac:picMkLst>
            <pc:docMk/>
            <pc:sldMk cId="3262179408" sldId="447"/>
            <ac:picMk id="6" creationId="{FCA76FC1-FD11-4D25-0FB6-E860848288CE}"/>
          </ac:picMkLst>
        </pc:picChg>
      </pc:sldChg>
      <pc:sldChg chg="modSp mod">
        <pc:chgData name="Censurato, Michael" userId="1de9a2e9-b3da-46b8-b162-7667acae902d" providerId="ADAL" clId="{51FABF0A-6067-4A8E-B719-508FDBA6A07E}" dt="2023-02-24T02:51:46.979" v="749" actId="113"/>
        <pc:sldMkLst>
          <pc:docMk/>
          <pc:sldMk cId="640209904" sldId="448"/>
        </pc:sldMkLst>
        <pc:spChg chg="mod">
          <ac:chgData name="Censurato, Michael" userId="1de9a2e9-b3da-46b8-b162-7667acae902d" providerId="ADAL" clId="{51FABF0A-6067-4A8E-B719-508FDBA6A07E}" dt="2023-02-24T02:51:46.979" v="749" actId="113"/>
          <ac:spMkLst>
            <pc:docMk/>
            <pc:sldMk cId="640209904" sldId="448"/>
            <ac:spMk id="3" creationId="{F02EFDEC-1C58-4504-92E1-D8E4DBCFE8FE}"/>
          </ac:spMkLst>
        </pc:spChg>
        <pc:spChg chg="mod">
          <ac:chgData name="Censurato, Michael" userId="1de9a2e9-b3da-46b8-b162-7667acae902d" providerId="ADAL" clId="{51FABF0A-6067-4A8E-B719-508FDBA6A07E}" dt="2023-02-24T02:51:41.192" v="747" actId="1076"/>
          <ac:spMkLst>
            <pc:docMk/>
            <pc:sldMk cId="640209904" sldId="448"/>
            <ac:spMk id="4" creationId="{E8CBF4DD-15EB-47C8-94C8-492FB092CB97}"/>
          </ac:spMkLst>
        </pc:spChg>
      </pc:sldChg>
      <pc:sldChg chg="modSp add del mod">
        <pc:chgData name="Censurato, Michael" userId="1de9a2e9-b3da-46b8-b162-7667acae902d" providerId="ADAL" clId="{51FABF0A-6067-4A8E-B719-508FDBA6A07E}" dt="2023-02-24T04:45:33.778" v="1404" actId="2696"/>
        <pc:sldMkLst>
          <pc:docMk/>
          <pc:sldMk cId="1539561989" sldId="451"/>
        </pc:sldMkLst>
        <pc:spChg chg="mod">
          <ac:chgData name="Censurato, Michael" userId="1de9a2e9-b3da-46b8-b162-7667acae902d" providerId="ADAL" clId="{51FABF0A-6067-4A8E-B719-508FDBA6A07E}" dt="2023-02-24T02:51:04.480" v="685" actId="20577"/>
          <ac:spMkLst>
            <pc:docMk/>
            <pc:sldMk cId="1539561989" sldId="451"/>
            <ac:spMk id="2" creationId="{00000000-0000-0000-0000-000000000000}"/>
          </ac:spMkLst>
        </pc:spChg>
      </pc:sldChg>
      <pc:sldChg chg="addSp delSp modSp add del mod">
        <pc:chgData name="Censurato, Michael" userId="1de9a2e9-b3da-46b8-b162-7667acae902d" providerId="ADAL" clId="{51FABF0A-6067-4A8E-B719-508FDBA6A07E}" dt="2023-02-24T04:45:33.778" v="1404" actId="2696"/>
        <pc:sldMkLst>
          <pc:docMk/>
          <pc:sldMk cId="3981833105" sldId="452"/>
        </pc:sldMkLst>
        <pc:spChg chg="mod">
          <ac:chgData name="Censurato, Michael" userId="1de9a2e9-b3da-46b8-b162-7667acae902d" providerId="ADAL" clId="{51FABF0A-6067-4A8E-B719-508FDBA6A07E}" dt="2023-02-24T03:39:24.701" v="781" actId="20577"/>
          <ac:spMkLst>
            <pc:docMk/>
            <pc:sldMk cId="3981833105" sldId="452"/>
            <ac:spMk id="2" creationId="{00000000-0000-0000-0000-000000000000}"/>
          </ac:spMkLst>
        </pc:spChg>
        <pc:picChg chg="add mod ord">
          <ac:chgData name="Censurato, Michael" userId="1de9a2e9-b3da-46b8-b162-7667acae902d" providerId="ADAL" clId="{51FABF0A-6067-4A8E-B719-508FDBA6A07E}" dt="2023-02-24T03:46:53.892" v="820" actId="167"/>
          <ac:picMkLst>
            <pc:docMk/>
            <pc:sldMk cId="3981833105" sldId="452"/>
            <ac:picMk id="3" creationId="{85D220EF-01AC-2CD6-E7B6-94F4A8B6E871}"/>
          </ac:picMkLst>
        </pc:picChg>
        <pc:picChg chg="del">
          <ac:chgData name="Censurato, Michael" userId="1de9a2e9-b3da-46b8-b162-7667acae902d" providerId="ADAL" clId="{51FABF0A-6067-4A8E-B719-508FDBA6A07E}" dt="2023-02-24T03:46:55.275" v="821" actId="21"/>
          <ac:picMkLst>
            <pc:docMk/>
            <pc:sldMk cId="3981833105" sldId="452"/>
            <ac:picMk id="6" creationId="{00000000-0000-0000-0000-000000000000}"/>
          </ac:picMkLst>
        </pc:picChg>
      </pc:sldChg>
      <pc:sldChg chg="add">
        <pc:chgData name="Censurato, Michael" userId="1de9a2e9-b3da-46b8-b162-7667acae902d" providerId="ADAL" clId="{51FABF0A-6067-4A8E-B719-508FDBA6A07E}" dt="2023-02-24T04:45:26.626" v="1403"/>
        <pc:sldMkLst>
          <pc:docMk/>
          <pc:sldMk cId="1917630554" sldId="456"/>
        </pc:sldMkLst>
      </pc:sldChg>
      <pc:sldChg chg="add">
        <pc:chgData name="Censurato, Michael" userId="1de9a2e9-b3da-46b8-b162-7667acae902d" providerId="ADAL" clId="{51FABF0A-6067-4A8E-B719-508FDBA6A07E}" dt="2023-02-24T04:45:26.626" v="1403"/>
        <pc:sldMkLst>
          <pc:docMk/>
          <pc:sldMk cId="3931910531" sldId="457"/>
        </pc:sldMkLst>
      </pc:sldChg>
      <pc:sldChg chg="addSp delSp modSp add mod">
        <pc:chgData name="Censurato, Michael" userId="1de9a2e9-b3da-46b8-b162-7667acae902d" providerId="ADAL" clId="{51FABF0A-6067-4A8E-B719-508FDBA6A07E}" dt="2023-02-24T04:15:27.154" v="1031" actId="20577"/>
        <pc:sldMkLst>
          <pc:docMk/>
          <pc:sldMk cId="3002743309" sldId="535"/>
        </pc:sldMkLst>
        <pc:spChg chg="add del mod">
          <ac:chgData name="Censurato, Michael" userId="1de9a2e9-b3da-46b8-b162-7667acae902d" providerId="ADAL" clId="{51FABF0A-6067-4A8E-B719-508FDBA6A07E}" dt="2023-02-24T04:15:02.804" v="1008" actId="21"/>
          <ac:spMkLst>
            <pc:docMk/>
            <pc:sldMk cId="3002743309" sldId="535"/>
            <ac:spMk id="3" creationId="{AE8C02D1-3980-1257-BDC2-6DEE74780E34}"/>
          </ac:spMkLst>
        </pc:spChg>
        <pc:spChg chg="mod">
          <ac:chgData name="Censurato, Michael" userId="1de9a2e9-b3da-46b8-b162-7667acae902d" providerId="ADAL" clId="{51FABF0A-6067-4A8E-B719-508FDBA6A07E}" dt="2023-02-24T04:14:28.128" v="1003"/>
          <ac:spMkLst>
            <pc:docMk/>
            <pc:sldMk cId="3002743309" sldId="535"/>
            <ac:spMk id="15" creationId="{00000000-0000-0000-0000-000000000000}"/>
          </ac:spMkLst>
        </pc:spChg>
        <pc:spChg chg="mod">
          <ac:chgData name="Censurato, Michael" userId="1de9a2e9-b3da-46b8-b162-7667acae902d" providerId="ADAL" clId="{51FABF0A-6067-4A8E-B719-508FDBA6A07E}" dt="2023-02-24T04:14:12.038" v="1002"/>
          <ac:spMkLst>
            <pc:docMk/>
            <pc:sldMk cId="3002743309" sldId="535"/>
            <ac:spMk id="23" creationId="{00000000-0000-0000-0000-000000000000}"/>
          </ac:spMkLst>
        </pc:spChg>
        <pc:spChg chg="mod">
          <ac:chgData name="Censurato, Michael" userId="1de9a2e9-b3da-46b8-b162-7667acae902d" providerId="ADAL" clId="{51FABF0A-6067-4A8E-B719-508FDBA6A07E}" dt="2023-02-24T04:13:56.247" v="1001"/>
          <ac:spMkLst>
            <pc:docMk/>
            <pc:sldMk cId="3002743309" sldId="535"/>
            <ac:spMk id="40" creationId="{00000000-0000-0000-0000-000000000000}"/>
          </ac:spMkLst>
        </pc:spChg>
        <pc:spChg chg="mod">
          <ac:chgData name="Censurato, Michael" userId="1de9a2e9-b3da-46b8-b162-7667acae902d" providerId="ADAL" clId="{51FABF0A-6067-4A8E-B719-508FDBA6A07E}" dt="2023-02-24T04:15:27.154" v="1031" actId="20577"/>
          <ac:spMkLst>
            <pc:docMk/>
            <pc:sldMk cId="3002743309" sldId="535"/>
            <ac:spMk id="13314" creationId="{00000000-0000-0000-0000-000000000000}"/>
          </ac:spMkLst>
        </pc:spChg>
        <pc:picChg chg="del">
          <ac:chgData name="Censurato, Michael" userId="1de9a2e9-b3da-46b8-b162-7667acae902d" providerId="ADAL" clId="{51FABF0A-6067-4A8E-B719-508FDBA6A07E}" dt="2023-02-24T04:14:59.199" v="1007" actId="21"/>
          <ac:picMkLst>
            <pc:docMk/>
            <pc:sldMk cId="3002743309" sldId="535"/>
            <ac:picMk id="2" creationId="{00000000-0000-0000-0000-000000000000}"/>
          </ac:picMkLst>
        </pc:picChg>
        <pc:picChg chg="del">
          <ac:chgData name="Censurato, Michael" userId="1de9a2e9-b3da-46b8-b162-7667acae902d" providerId="ADAL" clId="{51FABF0A-6067-4A8E-B719-508FDBA6A07E}" dt="2023-02-24T04:14:59.199" v="1007" actId="21"/>
          <ac:picMkLst>
            <pc:docMk/>
            <pc:sldMk cId="3002743309" sldId="535"/>
            <ac:picMk id="4" creationId="{2E96FF57-57C1-4244-989F-7E0ED4BD8DD7}"/>
          </ac:picMkLst>
        </pc:picChg>
        <pc:picChg chg="add mod ord">
          <ac:chgData name="Censurato, Michael" userId="1de9a2e9-b3da-46b8-b162-7667acae902d" providerId="ADAL" clId="{51FABF0A-6067-4A8E-B719-508FDBA6A07E}" dt="2023-02-24T04:14:56.441" v="1006" actId="167"/>
          <ac:picMkLst>
            <pc:docMk/>
            <pc:sldMk cId="3002743309" sldId="535"/>
            <ac:picMk id="5" creationId="{F46DD57A-6D55-0575-B02D-F5CBDDD351AE}"/>
          </ac:picMkLst>
        </pc:picChg>
        <pc:picChg chg="add mod ord">
          <ac:chgData name="Censurato, Michael" userId="1de9a2e9-b3da-46b8-b162-7667acae902d" providerId="ADAL" clId="{51FABF0A-6067-4A8E-B719-508FDBA6A07E}" dt="2023-02-24T04:14:56.441" v="1006" actId="167"/>
          <ac:picMkLst>
            <pc:docMk/>
            <pc:sldMk cId="3002743309" sldId="535"/>
            <ac:picMk id="6" creationId="{51DE3640-AC71-E248-343C-01A099A6FFE4}"/>
          </ac:picMkLst>
        </pc:picChg>
        <pc:picChg chg="del mod">
          <ac:chgData name="Censurato, Michael" userId="1de9a2e9-b3da-46b8-b162-7667acae902d" providerId="ADAL" clId="{51FABF0A-6067-4A8E-B719-508FDBA6A07E}" dt="2023-02-24T04:15:24.123" v="1025" actId="21"/>
          <ac:picMkLst>
            <pc:docMk/>
            <pc:sldMk cId="3002743309" sldId="535"/>
            <ac:picMk id="14" creationId="{0AE8E19C-E2A9-4014-8081-C625C58F6F17}"/>
          </ac:picMkLst>
        </pc:picChg>
      </pc:sldChg>
      <pc:sldChg chg="modSp add mod">
        <pc:chgData name="Censurato, Michael" userId="1de9a2e9-b3da-46b8-b162-7667acae902d" providerId="ADAL" clId="{51FABF0A-6067-4A8E-B719-508FDBA6A07E}" dt="2023-02-24T04:46:04.966" v="1423" actId="1036"/>
        <pc:sldMkLst>
          <pc:docMk/>
          <pc:sldMk cId="2044204770" sldId="684"/>
        </pc:sldMkLst>
        <pc:spChg chg="mod">
          <ac:chgData name="Censurato, Michael" userId="1de9a2e9-b3da-46b8-b162-7667acae902d" providerId="ADAL" clId="{51FABF0A-6067-4A8E-B719-508FDBA6A07E}" dt="2023-02-24T04:45:59.922" v="1406"/>
          <ac:spMkLst>
            <pc:docMk/>
            <pc:sldMk cId="2044204770" sldId="684"/>
            <ac:spMk id="2" creationId="{31FC0882-2FA9-4613-A298-1AE842B91581}"/>
          </ac:spMkLst>
        </pc:spChg>
        <pc:spChg chg="mod">
          <ac:chgData name="Censurato, Michael" userId="1de9a2e9-b3da-46b8-b162-7667acae902d" providerId="ADAL" clId="{51FABF0A-6067-4A8E-B719-508FDBA6A07E}" dt="2023-02-24T03:38:32.016" v="764" actId="1076"/>
          <ac:spMkLst>
            <pc:docMk/>
            <pc:sldMk cId="2044204770" sldId="684"/>
            <ac:spMk id="4" creationId="{4F1286D5-30CC-4769-9566-C5A718E7A95E}"/>
          </ac:spMkLst>
        </pc:spChg>
        <pc:spChg chg="mod">
          <ac:chgData name="Censurato, Michael" userId="1de9a2e9-b3da-46b8-b162-7667acae902d" providerId="ADAL" clId="{51FABF0A-6067-4A8E-B719-508FDBA6A07E}" dt="2023-02-24T03:37:00.308" v="756" actId="1076"/>
          <ac:spMkLst>
            <pc:docMk/>
            <pc:sldMk cId="2044204770" sldId="684"/>
            <ac:spMk id="5" creationId="{61E6F42B-86C1-40F3-ADF4-251A2CC8AC55}"/>
          </ac:spMkLst>
        </pc:spChg>
        <pc:spChg chg="mod">
          <ac:chgData name="Censurato, Michael" userId="1de9a2e9-b3da-46b8-b162-7667acae902d" providerId="ADAL" clId="{51FABF0A-6067-4A8E-B719-508FDBA6A07E}" dt="2023-02-24T03:38:44.717" v="777" actId="1038"/>
          <ac:spMkLst>
            <pc:docMk/>
            <pc:sldMk cId="2044204770" sldId="684"/>
            <ac:spMk id="7" creationId="{F85FFC1F-F54C-4564-A744-F22C3CCCA0B5}"/>
          </ac:spMkLst>
        </pc:spChg>
        <pc:spChg chg="mod">
          <ac:chgData name="Censurato, Michael" userId="1de9a2e9-b3da-46b8-b162-7667acae902d" providerId="ADAL" clId="{51FABF0A-6067-4A8E-B719-508FDBA6A07E}" dt="2023-02-24T03:38:35.898" v="765" actId="1076"/>
          <ac:spMkLst>
            <pc:docMk/>
            <pc:sldMk cId="2044204770" sldId="684"/>
            <ac:spMk id="8" creationId="{6C641DD1-E1B4-4A8B-954E-A45E37E99A7E}"/>
          </ac:spMkLst>
        </pc:spChg>
        <pc:spChg chg="mod">
          <ac:chgData name="Censurato, Michael" userId="1de9a2e9-b3da-46b8-b162-7667acae902d" providerId="ADAL" clId="{51FABF0A-6067-4A8E-B719-508FDBA6A07E}" dt="2023-02-24T04:46:04.966" v="1423" actId="1036"/>
          <ac:spMkLst>
            <pc:docMk/>
            <pc:sldMk cId="2044204770" sldId="684"/>
            <ac:spMk id="14" creationId="{13D2E505-1C28-4679-85DA-794547AA4504}"/>
          </ac:spMkLst>
        </pc:spChg>
        <pc:spChg chg="mod">
          <ac:chgData name="Censurato, Michael" userId="1de9a2e9-b3da-46b8-b162-7667acae902d" providerId="ADAL" clId="{51FABF0A-6067-4A8E-B719-508FDBA6A07E}" dt="2023-02-24T03:37:05.654" v="757" actId="1076"/>
          <ac:spMkLst>
            <pc:docMk/>
            <pc:sldMk cId="2044204770" sldId="684"/>
            <ac:spMk id="19" creationId="{3623B6BD-266B-4066-84AF-9461BCDED24C}"/>
          </ac:spMkLst>
        </pc:spChg>
        <pc:spChg chg="mod">
          <ac:chgData name="Censurato, Michael" userId="1de9a2e9-b3da-46b8-b162-7667acae902d" providerId="ADAL" clId="{51FABF0A-6067-4A8E-B719-508FDBA6A07E}" dt="2023-02-24T03:38:44.717" v="777" actId="1038"/>
          <ac:spMkLst>
            <pc:docMk/>
            <pc:sldMk cId="2044204770" sldId="684"/>
            <ac:spMk id="20" creationId="{41AAAE9F-1427-44D0-B0EC-94B8410C76DB}"/>
          </ac:spMkLst>
        </pc:spChg>
        <pc:picChg chg="mod">
          <ac:chgData name="Censurato, Michael" userId="1de9a2e9-b3da-46b8-b162-7667acae902d" providerId="ADAL" clId="{51FABF0A-6067-4A8E-B719-508FDBA6A07E}" dt="2023-02-24T03:36:53.663" v="755" actId="1076"/>
          <ac:picMkLst>
            <pc:docMk/>
            <pc:sldMk cId="2044204770" sldId="684"/>
            <ac:picMk id="13" creationId="{3F7FDCB8-0B67-49E2-A46F-31F431BC894A}"/>
          </ac:picMkLst>
        </pc:picChg>
        <pc:picChg chg="mod">
          <ac:chgData name="Censurato, Michael" userId="1de9a2e9-b3da-46b8-b162-7667acae902d" providerId="ADAL" clId="{51FABF0A-6067-4A8E-B719-508FDBA6A07E}" dt="2023-02-24T03:38:44.717" v="777" actId="1038"/>
          <ac:picMkLst>
            <pc:docMk/>
            <pc:sldMk cId="2044204770" sldId="684"/>
            <ac:picMk id="15" creationId="{4D1D8DDA-6E19-4E01-8755-F82ED110167C}"/>
          </ac:picMkLst>
        </pc:picChg>
        <pc:picChg chg="mod">
          <ac:chgData name="Censurato, Michael" userId="1de9a2e9-b3da-46b8-b162-7667acae902d" providerId="ADAL" clId="{51FABF0A-6067-4A8E-B719-508FDBA6A07E}" dt="2023-02-24T03:38:25.350" v="763" actId="1076"/>
          <ac:picMkLst>
            <pc:docMk/>
            <pc:sldMk cId="2044204770" sldId="684"/>
            <ac:picMk id="16" creationId="{E6C8B2A2-0C5D-4C60-9139-C06C2D7E884B}"/>
          </ac:picMkLst>
        </pc:picChg>
      </pc:sldChg>
      <pc:sldChg chg="add del">
        <pc:chgData name="Censurato, Michael" userId="1de9a2e9-b3da-46b8-b162-7667acae902d" providerId="ADAL" clId="{51FABF0A-6067-4A8E-B719-508FDBA6A07E}" dt="2023-02-24T03:56:28.593" v="970" actId="2696"/>
        <pc:sldMkLst>
          <pc:docMk/>
          <pc:sldMk cId="1501789475" sldId="686"/>
        </pc:sldMkLst>
      </pc:sldChg>
      <pc:sldChg chg="addSp delSp modSp add mod">
        <pc:chgData name="Censurato, Michael" userId="1de9a2e9-b3da-46b8-b162-7667acae902d" providerId="ADAL" clId="{51FABF0A-6067-4A8E-B719-508FDBA6A07E}" dt="2023-02-24T04:16:21.673" v="1046" actId="167"/>
        <pc:sldMkLst>
          <pc:docMk/>
          <pc:sldMk cId="4275605298" sldId="1959"/>
        </pc:sldMkLst>
        <pc:spChg chg="add mod">
          <ac:chgData name="Censurato, Michael" userId="1de9a2e9-b3da-46b8-b162-7667acae902d" providerId="ADAL" clId="{51FABF0A-6067-4A8E-B719-508FDBA6A07E}" dt="2023-02-24T02:04:18.215" v="82" actId="255"/>
          <ac:spMkLst>
            <pc:docMk/>
            <pc:sldMk cId="4275605298" sldId="1959"/>
            <ac:spMk id="2" creationId="{431BE800-0460-EAD6-43FA-BAE09D283FA1}"/>
          </ac:spMkLst>
        </pc:spChg>
        <pc:spChg chg="mod">
          <ac:chgData name="Censurato, Michael" userId="1de9a2e9-b3da-46b8-b162-7667acae902d" providerId="ADAL" clId="{51FABF0A-6067-4A8E-B719-508FDBA6A07E}" dt="2023-02-24T04:15:53.386" v="1040" actId="20577"/>
          <ac:spMkLst>
            <pc:docMk/>
            <pc:sldMk cId="4275605298" sldId="1959"/>
            <ac:spMk id="5" creationId="{00000000-0000-0000-0000-000000000000}"/>
          </ac:spMkLst>
        </pc:spChg>
        <pc:picChg chg="add mod ord">
          <ac:chgData name="Censurato, Michael" userId="1de9a2e9-b3da-46b8-b162-7667acae902d" providerId="ADAL" clId="{51FABF0A-6067-4A8E-B719-508FDBA6A07E}" dt="2023-02-24T04:16:21.673" v="1046" actId="167"/>
          <ac:picMkLst>
            <pc:docMk/>
            <pc:sldMk cId="4275605298" sldId="1959"/>
            <ac:picMk id="3" creationId="{00573282-108F-88A2-90A5-88E827DAAD2A}"/>
          </ac:picMkLst>
        </pc:picChg>
        <pc:picChg chg="del">
          <ac:chgData name="Censurato, Michael" userId="1de9a2e9-b3da-46b8-b162-7667acae902d" providerId="ADAL" clId="{51FABF0A-6067-4A8E-B719-508FDBA6A07E}" dt="2023-02-24T04:16:10.166" v="1044" actId="21"/>
          <ac:picMkLst>
            <pc:docMk/>
            <pc:sldMk cId="4275605298" sldId="1959"/>
            <ac:picMk id="4" creationId="{AE2C1549-08FC-4CAE-AB8C-C2461CF6F7CD}"/>
          </ac:picMkLst>
        </pc:picChg>
      </pc:sldChg>
      <pc:sldChg chg="add del">
        <pc:chgData name="Censurato, Michael" userId="1de9a2e9-b3da-46b8-b162-7667acae902d" providerId="ADAL" clId="{51FABF0A-6067-4A8E-B719-508FDBA6A07E}" dt="2023-02-24T04:17:01.599" v="1048" actId="2696"/>
        <pc:sldMkLst>
          <pc:docMk/>
          <pc:sldMk cId="3567505215" sldId="1967"/>
        </pc:sldMkLst>
      </pc:sldChg>
      <pc:sldChg chg="addSp delSp modSp add mod">
        <pc:chgData name="Censurato, Michael" userId="1de9a2e9-b3da-46b8-b162-7667acae902d" providerId="ADAL" clId="{51FABF0A-6067-4A8E-B719-508FDBA6A07E}" dt="2023-02-24T04:32:06.498" v="1075" actId="20577"/>
        <pc:sldMkLst>
          <pc:docMk/>
          <pc:sldMk cId="3512650534" sldId="1985"/>
        </pc:sldMkLst>
        <pc:spChg chg="mod">
          <ac:chgData name="Censurato, Michael" userId="1de9a2e9-b3da-46b8-b162-7667acae902d" providerId="ADAL" clId="{51FABF0A-6067-4A8E-B719-508FDBA6A07E}" dt="2023-02-24T04:27:39.059" v="1067"/>
          <ac:spMkLst>
            <pc:docMk/>
            <pc:sldMk cId="3512650534" sldId="1985"/>
            <ac:spMk id="2" creationId="{00000000-0000-0000-0000-000000000000}"/>
          </ac:spMkLst>
        </pc:spChg>
        <pc:spChg chg="mod">
          <ac:chgData name="Censurato, Michael" userId="1de9a2e9-b3da-46b8-b162-7667acae902d" providerId="ADAL" clId="{51FABF0A-6067-4A8E-B719-508FDBA6A07E}" dt="2023-02-24T04:32:06.498" v="1075" actId="20577"/>
          <ac:spMkLst>
            <pc:docMk/>
            <pc:sldMk cId="3512650534" sldId="1985"/>
            <ac:spMk id="3" creationId="{2B5BB92D-2127-173F-68A4-80FB695060F6}"/>
          </ac:spMkLst>
        </pc:spChg>
        <pc:spChg chg="add del mod">
          <ac:chgData name="Censurato, Michael" userId="1de9a2e9-b3da-46b8-b162-7667acae902d" providerId="ADAL" clId="{51FABF0A-6067-4A8E-B719-508FDBA6A07E}" dt="2023-02-24T04:27:59.881" v="1072" actId="21"/>
          <ac:spMkLst>
            <pc:docMk/>
            <pc:sldMk cId="3512650534" sldId="1985"/>
            <ac:spMk id="6" creationId="{754FC602-6A9C-4AA2-6C87-FB1CC9487168}"/>
          </ac:spMkLst>
        </pc:spChg>
        <pc:spChg chg="mod">
          <ac:chgData name="Censurato, Michael" userId="1de9a2e9-b3da-46b8-b162-7667acae902d" providerId="ADAL" clId="{51FABF0A-6067-4A8E-B719-508FDBA6A07E}" dt="2023-02-24T04:27:28.277" v="1066" actId="1035"/>
          <ac:spMkLst>
            <pc:docMk/>
            <pc:sldMk cId="3512650534" sldId="1985"/>
            <ac:spMk id="9" creationId="{EB682E32-BECD-47EC-B538-609680290284}"/>
          </ac:spMkLst>
        </pc:spChg>
        <pc:picChg chg="add del mod">
          <ac:chgData name="Censurato, Michael" userId="1de9a2e9-b3da-46b8-b162-7667acae902d" providerId="ADAL" clId="{51FABF0A-6067-4A8E-B719-508FDBA6A07E}" dt="2023-02-24T04:27:10.828" v="1057" actId="21"/>
          <ac:picMkLst>
            <pc:docMk/>
            <pc:sldMk cId="3512650534" sldId="1985"/>
            <ac:picMk id="4" creationId="{FE694BE9-23D3-EBF6-723D-91A9B9AB466C}"/>
          </ac:picMkLst>
        </pc:picChg>
        <pc:picChg chg="add del mod">
          <ac:chgData name="Censurato, Michael" userId="1de9a2e9-b3da-46b8-b162-7667acae902d" providerId="ADAL" clId="{51FABF0A-6067-4A8E-B719-508FDBA6A07E}" dt="2023-02-24T04:27:59.881" v="1072" actId="21"/>
          <ac:picMkLst>
            <pc:docMk/>
            <pc:sldMk cId="3512650534" sldId="1985"/>
            <ac:picMk id="5" creationId="{A76370EA-3056-66EB-EFC2-1D7C70D6EC5E}"/>
          </ac:picMkLst>
        </pc:picChg>
        <pc:picChg chg="add mod ord">
          <ac:chgData name="Censurato, Michael" userId="1de9a2e9-b3da-46b8-b162-7667acae902d" providerId="ADAL" clId="{51FABF0A-6067-4A8E-B719-508FDBA6A07E}" dt="2023-02-24T04:27:08.737" v="1056" actId="167"/>
          <ac:picMkLst>
            <pc:docMk/>
            <pc:sldMk cId="3512650534" sldId="1985"/>
            <ac:picMk id="7" creationId="{12A68A18-5A92-29F6-54BD-34C86A83AA63}"/>
          </ac:picMkLst>
        </pc:picChg>
        <pc:picChg chg="add mod ord">
          <ac:chgData name="Censurato, Michael" userId="1de9a2e9-b3da-46b8-b162-7667acae902d" providerId="ADAL" clId="{51FABF0A-6067-4A8E-B719-508FDBA6A07E}" dt="2023-02-24T04:27:57.352" v="1071" actId="167"/>
          <ac:picMkLst>
            <pc:docMk/>
            <pc:sldMk cId="3512650534" sldId="1985"/>
            <ac:picMk id="8" creationId="{CE2AAB5B-5335-EA1B-68C6-A733A42C1BAD}"/>
          </ac:picMkLst>
        </pc:picChg>
        <pc:picChg chg="del">
          <ac:chgData name="Censurato, Michael" userId="1de9a2e9-b3da-46b8-b162-7667acae902d" providerId="ADAL" clId="{51FABF0A-6067-4A8E-B719-508FDBA6A07E}" dt="2023-02-24T02:32:27.646" v="90" actId="21"/>
          <ac:picMkLst>
            <pc:docMk/>
            <pc:sldMk cId="3512650534" sldId="1985"/>
            <ac:picMk id="10" creationId="{E88CCD72-0E2E-42E4-9918-4CF57DB6DBFC}"/>
          </ac:picMkLst>
        </pc:picChg>
        <pc:picChg chg="del">
          <ac:chgData name="Censurato, Michael" userId="1de9a2e9-b3da-46b8-b162-7667acae902d" providerId="ADAL" clId="{51FABF0A-6067-4A8E-B719-508FDBA6A07E}" dt="2023-02-24T02:32:56.336" v="95" actId="21"/>
          <ac:picMkLst>
            <pc:docMk/>
            <pc:sldMk cId="3512650534" sldId="1985"/>
            <ac:picMk id="32" creationId="{90657E89-D729-4E08-876D-102FA9453816}"/>
          </ac:picMkLst>
        </pc:picChg>
        <pc:picChg chg="del">
          <ac:chgData name="Censurato, Michael" userId="1de9a2e9-b3da-46b8-b162-7667acae902d" providerId="ADAL" clId="{51FABF0A-6067-4A8E-B719-508FDBA6A07E}" dt="2023-02-24T02:32:56.336" v="95" actId="21"/>
          <ac:picMkLst>
            <pc:docMk/>
            <pc:sldMk cId="3512650534" sldId="1985"/>
            <ac:picMk id="33" creationId="{93726C65-D907-4D20-8D4D-AB122CBD4F4D}"/>
          </ac:picMkLst>
        </pc:picChg>
      </pc:sldChg>
      <pc:sldChg chg="add">
        <pc:chgData name="Censurato, Michael" userId="1de9a2e9-b3da-46b8-b162-7667acae902d" providerId="ADAL" clId="{51FABF0A-6067-4A8E-B719-508FDBA6A07E}" dt="2023-02-24T04:16:54.762" v="1047"/>
        <pc:sldMkLst>
          <pc:docMk/>
          <pc:sldMk cId="2920020056" sldId="2005"/>
        </pc:sldMkLst>
      </pc:sldChg>
      <pc:sldChg chg="modSp add del mod">
        <pc:chgData name="Censurato, Michael" userId="1de9a2e9-b3da-46b8-b162-7667acae902d" providerId="ADAL" clId="{51FABF0A-6067-4A8E-B719-508FDBA6A07E}" dt="2023-02-24T03:42:29.909" v="808" actId="2696"/>
        <pc:sldMkLst>
          <pc:docMk/>
          <pc:sldMk cId="2386914790" sldId="9241"/>
        </pc:sldMkLst>
        <pc:spChg chg="mod">
          <ac:chgData name="Censurato, Michael" userId="1de9a2e9-b3da-46b8-b162-7667acae902d" providerId="ADAL" clId="{51FABF0A-6067-4A8E-B719-508FDBA6A07E}" dt="2023-02-24T01:51:23.270" v="20" actId="207"/>
          <ac:spMkLst>
            <pc:docMk/>
            <pc:sldMk cId="2386914790" sldId="9241"/>
            <ac:spMk id="11" creationId="{62D1ADEB-FDB8-4735-B444-F0912BDDC2BD}"/>
          </ac:spMkLst>
        </pc:spChg>
        <pc:spChg chg="mod">
          <ac:chgData name="Censurato, Michael" userId="1de9a2e9-b3da-46b8-b162-7667acae902d" providerId="ADAL" clId="{51FABF0A-6067-4A8E-B719-508FDBA6A07E}" dt="2023-02-24T01:51:23.270" v="20" actId="207"/>
          <ac:spMkLst>
            <pc:docMk/>
            <pc:sldMk cId="2386914790" sldId="9241"/>
            <ac:spMk id="12" creationId="{D5A64EAC-6B44-4E2A-85D8-03BC5B31168E}"/>
          </ac:spMkLst>
        </pc:spChg>
        <pc:spChg chg="mod">
          <ac:chgData name="Censurato, Michael" userId="1de9a2e9-b3da-46b8-b162-7667acae902d" providerId="ADAL" clId="{51FABF0A-6067-4A8E-B719-508FDBA6A07E}" dt="2023-02-24T01:51:31.145" v="21" actId="207"/>
          <ac:spMkLst>
            <pc:docMk/>
            <pc:sldMk cId="2386914790" sldId="9241"/>
            <ac:spMk id="16" creationId="{B0335B13-8B42-4B1C-9BF2-6DD7402B7398}"/>
          </ac:spMkLst>
        </pc:spChg>
        <pc:spChg chg="mod">
          <ac:chgData name="Censurato, Michael" userId="1de9a2e9-b3da-46b8-b162-7667acae902d" providerId="ADAL" clId="{51FABF0A-6067-4A8E-B719-508FDBA6A07E}" dt="2023-02-24T01:51:23.270" v="20" actId="207"/>
          <ac:spMkLst>
            <pc:docMk/>
            <pc:sldMk cId="2386914790" sldId="9241"/>
            <ac:spMk id="30" creationId="{EDBE412C-B6DF-4B28-B171-2FF61D1CC209}"/>
          </ac:spMkLst>
        </pc:spChg>
      </pc:sldChg>
      <pc:sldChg chg="modSp add del mod">
        <pc:chgData name="Censurato, Michael" userId="1de9a2e9-b3da-46b8-b162-7667acae902d" providerId="ADAL" clId="{51FABF0A-6067-4A8E-B719-508FDBA6A07E}" dt="2023-02-24T01:57:43.201" v="38" actId="2696"/>
        <pc:sldMkLst>
          <pc:docMk/>
          <pc:sldMk cId="2313775720" sldId="2146848046"/>
        </pc:sldMkLst>
        <pc:spChg chg="mod">
          <ac:chgData name="Censurato, Michael" userId="1de9a2e9-b3da-46b8-b162-7667acae902d" providerId="ADAL" clId="{51FABF0A-6067-4A8E-B719-508FDBA6A07E}" dt="2023-02-24T01:55:12.072" v="33" actId="20577"/>
          <ac:spMkLst>
            <pc:docMk/>
            <pc:sldMk cId="2313775720" sldId="2146848046"/>
            <ac:spMk id="2" creationId="{00000000-0000-0000-0000-000000000000}"/>
          </ac:spMkLst>
        </pc:spChg>
        <pc:spChg chg="mod">
          <ac:chgData name="Censurato, Michael" userId="1de9a2e9-b3da-46b8-b162-7667acae902d" providerId="ADAL" clId="{51FABF0A-6067-4A8E-B719-508FDBA6A07E}" dt="2023-02-24T01:57:36.258" v="37" actId="14100"/>
          <ac:spMkLst>
            <pc:docMk/>
            <pc:sldMk cId="2313775720" sldId="2146848046"/>
            <ac:spMk id="39" creationId="{00000000-0000-0000-0000-000000000000}"/>
          </ac:spMkLst>
        </pc:spChg>
        <pc:spChg chg="mod">
          <ac:chgData name="Censurato, Michael" userId="1de9a2e9-b3da-46b8-b162-7667acae902d" providerId="ADAL" clId="{51FABF0A-6067-4A8E-B719-508FDBA6A07E}" dt="2023-02-24T01:57:30.916" v="36" actId="14100"/>
          <ac:spMkLst>
            <pc:docMk/>
            <pc:sldMk cId="2313775720" sldId="2146848046"/>
            <ac:spMk id="40" creationId="{00000000-0000-0000-0000-000000000000}"/>
          </ac:spMkLst>
        </pc:spChg>
        <pc:spChg chg="mod">
          <ac:chgData name="Censurato, Michael" userId="1de9a2e9-b3da-46b8-b162-7667acae902d" providerId="ADAL" clId="{51FABF0A-6067-4A8E-B719-508FDBA6A07E}" dt="2023-02-24T01:57:27.411" v="35" actId="14100"/>
          <ac:spMkLst>
            <pc:docMk/>
            <pc:sldMk cId="2313775720" sldId="2146848046"/>
            <ac:spMk id="54" creationId="{4B556B62-2A42-4493-92F4-6FFA6BB25CA3}"/>
          </ac:spMkLst>
        </pc:spChg>
      </pc:sldChg>
      <pc:sldChg chg="addSp delSp modSp add del mod">
        <pc:chgData name="Censurato, Michael" userId="1de9a2e9-b3da-46b8-b162-7667acae902d" providerId="ADAL" clId="{51FABF0A-6067-4A8E-B719-508FDBA6A07E}" dt="2023-02-24T04:45:33.778" v="1404" actId="2696"/>
        <pc:sldMkLst>
          <pc:docMk/>
          <pc:sldMk cId="2987272610" sldId="2147375057"/>
        </pc:sldMkLst>
        <pc:spChg chg="add mod">
          <ac:chgData name="Censurato, Michael" userId="1de9a2e9-b3da-46b8-b162-7667acae902d" providerId="ADAL" clId="{51FABF0A-6067-4A8E-B719-508FDBA6A07E}" dt="2023-02-24T03:51:36.953" v="887"/>
          <ac:spMkLst>
            <pc:docMk/>
            <pc:sldMk cId="2987272610" sldId="2147375057"/>
            <ac:spMk id="4" creationId="{27286D54-90BD-0FCB-D51B-2FE056E60699}"/>
          </ac:spMkLst>
        </pc:spChg>
        <pc:spChg chg="del">
          <ac:chgData name="Censurato, Michael" userId="1de9a2e9-b3da-46b8-b162-7667acae902d" providerId="ADAL" clId="{51FABF0A-6067-4A8E-B719-508FDBA6A07E}" dt="2023-02-24T02:46:41.900" v="537" actId="21"/>
          <ac:spMkLst>
            <pc:docMk/>
            <pc:sldMk cId="2987272610" sldId="2147375057"/>
            <ac:spMk id="6" creationId="{90FF0BFE-1D21-4891-AFAB-89D3F8666EED}"/>
          </ac:spMkLst>
        </pc:spChg>
        <pc:spChg chg="add mod">
          <ac:chgData name="Censurato, Michael" userId="1de9a2e9-b3da-46b8-b162-7667acae902d" providerId="ADAL" clId="{51FABF0A-6067-4A8E-B719-508FDBA6A07E}" dt="2023-02-24T02:48:29.742" v="653"/>
          <ac:spMkLst>
            <pc:docMk/>
            <pc:sldMk cId="2987272610" sldId="2147375057"/>
            <ac:spMk id="7" creationId="{9AEA9905-2DCC-BAB5-A87E-F7435BA6960B}"/>
          </ac:spMkLst>
        </pc:spChg>
        <pc:spChg chg="del">
          <ac:chgData name="Censurato, Michael" userId="1de9a2e9-b3da-46b8-b162-7667acae902d" providerId="ADAL" clId="{51FABF0A-6067-4A8E-B719-508FDBA6A07E}" dt="2023-02-24T03:51:43.115" v="888" actId="21"/>
          <ac:spMkLst>
            <pc:docMk/>
            <pc:sldMk cId="2987272610" sldId="2147375057"/>
            <ac:spMk id="12" creationId="{00000000-0000-0000-0000-000000000000}"/>
          </ac:spMkLst>
        </pc:spChg>
        <pc:picChg chg="del">
          <ac:chgData name="Censurato, Michael" userId="1de9a2e9-b3da-46b8-b162-7667acae902d" providerId="ADAL" clId="{51FABF0A-6067-4A8E-B719-508FDBA6A07E}" dt="2023-02-24T02:46:41.900" v="537" actId="21"/>
          <ac:picMkLst>
            <pc:docMk/>
            <pc:sldMk cId="2987272610" sldId="2147375057"/>
            <ac:picMk id="3" creationId="{4BBD2EE2-8F5C-45BD-89E2-A0AE0B90205C}"/>
          </ac:picMkLst>
        </pc:picChg>
        <pc:picChg chg="add mod">
          <ac:chgData name="Censurato, Michael" userId="1de9a2e9-b3da-46b8-b162-7667acae902d" providerId="ADAL" clId="{51FABF0A-6067-4A8E-B719-508FDBA6A07E}" dt="2023-02-24T02:48:29.742" v="653"/>
          <ac:picMkLst>
            <pc:docMk/>
            <pc:sldMk cId="2987272610" sldId="2147375057"/>
            <ac:picMk id="10" creationId="{66D40EBA-7C17-CAA6-AB72-4C7AFFBE38FE}"/>
          </ac:picMkLst>
        </pc:picChg>
      </pc:sldChg>
      <pc:sldChg chg="del">
        <pc:chgData name="Censurato, Michael" userId="1de9a2e9-b3da-46b8-b162-7667acae902d" providerId="ADAL" clId="{51FABF0A-6067-4A8E-B719-508FDBA6A07E}" dt="2023-02-24T02:52:18.254" v="750" actId="2696"/>
        <pc:sldMkLst>
          <pc:docMk/>
          <pc:sldMk cId="3647298135" sldId="2147478710"/>
        </pc:sldMkLst>
      </pc:sldChg>
      <pc:sldChg chg="addSp delSp modSp add del mod">
        <pc:chgData name="Censurato, Michael" userId="1de9a2e9-b3da-46b8-b162-7667acae902d" providerId="ADAL" clId="{51FABF0A-6067-4A8E-B719-508FDBA6A07E}" dt="2023-02-24T04:35:35.281" v="1119" actId="2696"/>
        <pc:sldMkLst>
          <pc:docMk/>
          <pc:sldMk cId="1762276251" sldId="2147478759"/>
        </pc:sldMkLst>
        <pc:spChg chg="mod">
          <ac:chgData name="Censurato, Michael" userId="1de9a2e9-b3da-46b8-b162-7667acae902d" providerId="ADAL" clId="{51FABF0A-6067-4A8E-B719-508FDBA6A07E}" dt="2023-02-24T02:37:26.942" v="261" actId="20577"/>
          <ac:spMkLst>
            <pc:docMk/>
            <pc:sldMk cId="1762276251" sldId="2147478759"/>
            <ac:spMk id="2" creationId="{00000000-0000-0000-0000-000000000000}"/>
          </ac:spMkLst>
        </pc:spChg>
        <pc:spChg chg="mod">
          <ac:chgData name="Censurato, Michael" userId="1de9a2e9-b3da-46b8-b162-7667acae902d" providerId="ADAL" clId="{51FABF0A-6067-4A8E-B719-508FDBA6A07E}" dt="2023-02-24T03:49:42.987" v="882"/>
          <ac:spMkLst>
            <pc:docMk/>
            <pc:sldMk cId="1762276251" sldId="2147478759"/>
            <ac:spMk id="4" creationId="{CC3A633C-5CAC-23C0-29E1-761D89DE8DD5}"/>
          </ac:spMkLst>
        </pc:spChg>
        <pc:spChg chg="add mod">
          <ac:chgData name="Censurato, Michael" userId="1de9a2e9-b3da-46b8-b162-7667acae902d" providerId="ADAL" clId="{51FABF0A-6067-4A8E-B719-508FDBA6A07E}" dt="2023-02-24T02:39:17.998" v="312" actId="1038"/>
          <ac:spMkLst>
            <pc:docMk/>
            <pc:sldMk cId="1762276251" sldId="2147478759"/>
            <ac:spMk id="5" creationId="{C3E5A40F-3137-367E-4453-A90B2760E5EB}"/>
          </ac:spMkLst>
        </pc:spChg>
        <pc:spChg chg="del">
          <ac:chgData name="Censurato, Michael" userId="1de9a2e9-b3da-46b8-b162-7667acae902d" providerId="ADAL" clId="{51FABF0A-6067-4A8E-B719-508FDBA6A07E}" dt="2023-02-24T02:38:17.615" v="269" actId="21"/>
          <ac:spMkLst>
            <pc:docMk/>
            <pc:sldMk cId="1762276251" sldId="2147478759"/>
            <ac:spMk id="29" creationId="{E4163F1F-21D1-4CE5-A5E7-50CE2A927180}"/>
          </ac:spMkLst>
        </pc:spChg>
        <pc:picChg chg="add mod ord">
          <ac:chgData name="Censurato, Michael" userId="1de9a2e9-b3da-46b8-b162-7667acae902d" providerId="ADAL" clId="{51FABF0A-6067-4A8E-B719-508FDBA6A07E}" dt="2023-02-24T02:39:00.323" v="311" actId="14861"/>
          <ac:picMkLst>
            <pc:docMk/>
            <pc:sldMk cId="1762276251" sldId="2147478759"/>
            <ac:picMk id="3" creationId="{1E258ED0-AF28-FE09-0E01-24FEC6F657FC}"/>
          </ac:picMkLst>
        </pc:picChg>
        <pc:picChg chg="del">
          <ac:chgData name="Censurato, Michael" userId="1de9a2e9-b3da-46b8-b162-7667acae902d" providerId="ADAL" clId="{51FABF0A-6067-4A8E-B719-508FDBA6A07E}" dt="2023-02-24T02:38:17.615" v="269" actId="21"/>
          <ac:picMkLst>
            <pc:docMk/>
            <pc:sldMk cId="1762276251" sldId="2147478759"/>
            <ac:picMk id="6" creationId="{1ECB657A-4F21-4E20-8838-CF5ABFD1C8F6}"/>
          </ac:picMkLst>
        </pc:picChg>
        <pc:picChg chg="del">
          <ac:chgData name="Censurato, Michael" userId="1de9a2e9-b3da-46b8-b162-7667acae902d" providerId="ADAL" clId="{51FABF0A-6067-4A8E-B719-508FDBA6A07E}" dt="2023-02-24T02:38:05.645" v="267" actId="21"/>
          <ac:picMkLst>
            <pc:docMk/>
            <pc:sldMk cId="1762276251" sldId="2147478759"/>
            <ac:picMk id="7" creationId="{378BEC9C-2489-479B-90C0-320B14E7D4E7}"/>
          </ac:picMkLst>
        </pc:picChg>
        <pc:picChg chg="add mod">
          <ac:chgData name="Censurato, Michael" userId="1de9a2e9-b3da-46b8-b162-7667acae902d" providerId="ADAL" clId="{51FABF0A-6067-4A8E-B719-508FDBA6A07E}" dt="2023-02-24T02:38:27.280" v="270"/>
          <ac:picMkLst>
            <pc:docMk/>
            <pc:sldMk cId="1762276251" sldId="2147478759"/>
            <ac:picMk id="8" creationId="{DB5BC5CC-5E71-2BAD-5A7B-62E061F92ED6}"/>
          </ac:picMkLst>
        </pc:picChg>
      </pc:sldChg>
      <pc:sldChg chg="add ord">
        <pc:chgData name="Censurato, Michael" userId="1de9a2e9-b3da-46b8-b162-7667acae902d" providerId="ADAL" clId="{51FABF0A-6067-4A8E-B719-508FDBA6A07E}" dt="2023-02-24T01:58:11.277" v="41"/>
        <pc:sldMkLst>
          <pc:docMk/>
          <pc:sldMk cId="2578147135" sldId="2147478773"/>
        </pc:sldMkLst>
      </pc:sldChg>
      <pc:sldChg chg="addSp delSp modSp add del mod">
        <pc:chgData name="Censurato, Michael" userId="1de9a2e9-b3da-46b8-b162-7667acae902d" providerId="ADAL" clId="{51FABF0A-6067-4A8E-B719-508FDBA6A07E}" dt="2023-02-24T04:32:26.917" v="1076" actId="2696"/>
        <pc:sldMkLst>
          <pc:docMk/>
          <pc:sldMk cId="1794899644" sldId="2147478774"/>
        </pc:sldMkLst>
        <pc:spChg chg="mod">
          <ac:chgData name="Censurato, Michael" userId="1de9a2e9-b3da-46b8-b162-7667acae902d" providerId="ADAL" clId="{51FABF0A-6067-4A8E-B719-508FDBA6A07E}" dt="2023-02-24T02:34:33.636" v="130"/>
          <ac:spMkLst>
            <pc:docMk/>
            <pc:sldMk cId="1794899644" sldId="2147478774"/>
            <ac:spMk id="2" creationId="{00000000-0000-0000-0000-000000000000}"/>
          </ac:spMkLst>
        </pc:spChg>
        <pc:spChg chg="mod">
          <ac:chgData name="Censurato, Michael" userId="1de9a2e9-b3da-46b8-b162-7667acae902d" providerId="ADAL" clId="{51FABF0A-6067-4A8E-B719-508FDBA6A07E}" dt="2023-02-24T03:48:39.366" v="823"/>
          <ac:spMkLst>
            <pc:docMk/>
            <pc:sldMk cId="1794899644" sldId="2147478774"/>
            <ac:spMk id="3" creationId="{2B5BB92D-2127-173F-68A4-80FB695060F6}"/>
          </ac:spMkLst>
        </pc:spChg>
        <pc:picChg chg="del">
          <ac:chgData name="Censurato, Michael" userId="1de9a2e9-b3da-46b8-b162-7667acae902d" providerId="ADAL" clId="{51FABF0A-6067-4A8E-B719-508FDBA6A07E}" dt="2023-02-24T02:35:22.171" v="137" actId="21"/>
          <ac:picMkLst>
            <pc:docMk/>
            <pc:sldMk cId="1794899644" sldId="2147478774"/>
            <ac:picMk id="5" creationId="{A76370EA-3056-66EB-EFC2-1D7C70D6EC5E}"/>
          </ac:picMkLst>
        </pc:picChg>
        <pc:picChg chg="add mod">
          <ac:chgData name="Censurato, Michael" userId="1de9a2e9-b3da-46b8-b162-7667acae902d" providerId="ADAL" clId="{51FABF0A-6067-4A8E-B719-508FDBA6A07E}" dt="2023-02-24T02:35:20.052" v="136" actId="167"/>
          <ac:picMkLst>
            <pc:docMk/>
            <pc:sldMk cId="1794899644" sldId="2147478774"/>
            <ac:picMk id="7" creationId="{EC50D3E5-C6BE-A39C-C21A-9D70F80806BE}"/>
          </ac:picMkLst>
        </pc:picChg>
      </pc:sldChg>
      <pc:sldChg chg="addSp delSp modSp add del mod">
        <pc:chgData name="Censurato, Michael" userId="1de9a2e9-b3da-46b8-b162-7667acae902d" providerId="ADAL" clId="{51FABF0A-6067-4A8E-B719-508FDBA6A07E}" dt="2023-02-24T04:32:26.917" v="1076" actId="2696"/>
        <pc:sldMkLst>
          <pc:docMk/>
          <pc:sldMk cId="1651092327" sldId="2147478775"/>
        </pc:sldMkLst>
        <pc:spChg chg="mod">
          <ac:chgData name="Censurato, Michael" userId="1de9a2e9-b3da-46b8-b162-7667acae902d" providerId="ADAL" clId="{51FABF0A-6067-4A8E-B719-508FDBA6A07E}" dt="2023-02-24T02:36:00.422" v="179" actId="20577"/>
          <ac:spMkLst>
            <pc:docMk/>
            <pc:sldMk cId="1651092327" sldId="2147478775"/>
            <ac:spMk id="2" creationId="{00000000-0000-0000-0000-000000000000}"/>
          </ac:spMkLst>
        </pc:spChg>
        <pc:spChg chg="mod">
          <ac:chgData name="Censurato, Michael" userId="1de9a2e9-b3da-46b8-b162-7667acae902d" providerId="ADAL" clId="{51FABF0A-6067-4A8E-B719-508FDBA6A07E}" dt="2023-02-24T03:49:16.716" v="880" actId="20577"/>
          <ac:spMkLst>
            <pc:docMk/>
            <pc:sldMk cId="1651092327" sldId="2147478775"/>
            <ac:spMk id="3" creationId="{2B5BB92D-2127-173F-68A4-80FB695060F6}"/>
          </ac:spMkLst>
        </pc:spChg>
        <pc:spChg chg="del">
          <ac:chgData name="Censurato, Michael" userId="1de9a2e9-b3da-46b8-b162-7667acae902d" providerId="ADAL" clId="{51FABF0A-6067-4A8E-B719-508FDBA6A07E}" dt="2023-02-24T02:36:09.274" v="182" actId="21"/>
          <ac:spMkLst>
            <pc:docMk/>
            <pc:sldMk cId="1651092327" sldId="2147478775"/>
            <ac:spMk id="6" creationId="{754FC602-6A9C-4AA2-6C87-FB1CC9487168}"/>
          </ac:spMkLst>
        </pc:spChg>
        <pc:picChg chg="add mod">
          <ac:chgData name="Censurato, Michael" userId="1de9a2e9-b3da-46b8-b162-7667acae902d" providerId="ADAL" clId="{51FABF0A-6067-4A8E-B719-508FDBA6A07E}" dt="2023-02-24T02:36:20.716" v="185" actId="1076"/>
          <ac:picMkLst>
            <pc:docMk/>
            <pc:sldMk cId="1651092327" sldId="2147478775"/>
            <ac:picMk id="5" creationId="{65DD0131-BDA7-BA16-DBAE-8E19AD3ED048}"/>
          </ac:picMkLst>
        </pc:picChg>
        <pc:picChg chg="del">
          <ac:chgData name="Censurato, Michael" userId="1de9a2e9-b3da-46b8-b162-7667acae902d" providerId="ADAL" clId="{51FABF0A-6067-4A8E-B719-508FDBA6A07E}" dt="2023-02-24T02:36:06.207" v="181" actId="21"/>
          <ac:picMkLst>
            <pc:docMk/>
            <pc:sldMk cId="1651092327" sldId="2147478775"/>
            <ac:picMk id="7" creationId="{EC50D3E5-C6BE-A39C-C21A-9D70F80806BE}"/>
          </ac:picMkLst>
        </pc:picChg>
      </pc:sldChg>
      <pc:sldChg chg="delSp modSp add del mod ord">
        <pc:chgData name="Censurato, Michael" userId="1de9a2e9-b3da-46b8-b162-7667acae902d" providerId="ADAL" clId="{51FABF0A-6067-4A8E-B719-508FDBA6A07E}" dt="2023-02-24T04:35:30.836" v="1118" actId="2696"/>
        <pc:sldMkLst>
          <pc:docMk/>
          <pc:sldMk cId="3492413961" sldId="2147478776"/>
        </pc:sldMkLst>
        <pc:spChg chg="mod">
          <ac:chgData name="Censurato, Michael" userId="1de9a2e9-b3da-46b8-b162-7667acae902d" providerId="ADAL" clId="{51FABF0A-6067-4A8E-B719-508FDBA6A07E}" dt="2023-02-24T02:36:36.911" v="209" actId="20577"/>
          <ac:spMkLst>
            <pc:docMk/>
            <pc:sldMk cId="3492413961" sldId="2147478776"/>
            <ac:spMk id="2" creationId="{00000000-0000-0000-0000-000000000000}"/>
          </ac:spMkLst>
        </pc:spChg>
        <pc:spChg chg="mod">
          <ac:chgData name="Censurato, Michael" userId="1de9a2e9-b3da-46b8-b162-7667acae902d" providerId="ADAL" clId="{51FABF0A-6067-4A8E-B719-508FDBA6A07E}" dt="2023-02-24T03:49:25.672" v="881" actId="20577"/>
          <ac:spMkLst>
            <pc:docMk/>
            <pc:sldMk cId="3492413961" sldId="2147478776"/>
            <ac:spMk id="3" creationId="{2B5BB92D-2127-173F-68A4-80FB695060F6}"/>
          </ac:spMkLst>
        </pc:spChg>
        <pc:spChg chg="mod">
          <ac:chgData name="Censurato, Michael" userId="1de9a2e9-b3da-46b8-b162-7667acae902d" providerId="ADAL" clId="{51FABF0A-6067-4A8E-B719-508FDBA6A07E}" dt="2023-02-24T02:36:50.156" v="246" actId="20577"/>
          <ac:spMkLst>
            <pc:docMk/>
            <pc:sldMk cId="3492413961" sldId="2147478776"/>
            <ac:spMk id="6" creationId="{754FC602-6A9C-4AA2-6C87-FB1CC9487168}"/>
          </ac:spMkLst>
        </pc:spChg>
        <pc:picChg chg="del">
          <ac:chgData name="Censurato, Michael" userId="1de9a2e9-b3da-46b8-b162-7667acae902d" providerId="ADAL" clId="{51FABF0A-6067-4A8E-B719-508FDBA6A07E}" dt="2023-02-24T02:36:39.764" v="210" actId="21"/>
          <ac:picMkLst>
            <pc:docMk/>
            <pc:sldMk cId="3492413961" sldId="2147478776"/>
            <ac:picMk id="7" creationId="{EC50D3E5-C6BE-A39C-C21A-9D70F80806BE}"/>
          </ac:picMkLst>
        </pc:picChg>
      </pc:sldChg>
      <pc:sldChg chg="addSp delSp modSp add del mod">
        <pc:chgData name="Censurato, Michael" userId="1de9a2e9-b3da-46b8-b162-7667acae902d" providerId="ADAL" clId="{51FABF0A-6067-4A8E-B719-508FDBA6A07E}" dt="2023-02-24T04:35:45.564" v="1120" actId="2696"/>
        <pc:sldMkLst>
          <pc:docMk/>
          <pc:sldMk cId="1423301113" sldId="2147478777"/>
        </pc:sldMkLst>
        <pc:spChg chg="mod">
          <ac:chgData name="Censurato, Michael" userId="1de9a2e9-b3da-46b8-b162-7667acae902d" providerId="ADAL" clId="{51FABF0A-6067-4A8E-B719-508FDBA6A07E}" dt="2023-02-24T02:39:51.224" v="314"/>
          <ac:spMkLst>
            <pc:docMk/>
            <pc:sldMk cId="1423301113" sldId="2147478777"/>
            <ac:spMk id="2" creationId="{00000000-0000-0000-0000-000000000000}"/>
          </ac:spMkLst>
        </pc:spChg>
        <pc:spChg chg="mod">
          <ac:chgData name="Censurato, Michael" userId="1de9a2e9-b3da-46b8-b162-7667acae902d" providerId="ADAL" clId="{51FABF0A-6067-4A8E-B719-508FDBA6A07E}" dt="2023-02-24T03:50:06.416" v="883"/>
          <ac:spMkLst>
            <pc:docMk/>
            <pc:sldMk cId="1423301113" sldId="2147478777"/>
            <ac:spMk id="4" creationId="{CC3A633C-5CAC-23C0-29E1-761D89DE8DD5}"/>
          </ac:spMkLst>
        </pc:spChg>
        <pc:spChg chg="mod">
          <ac:chgData name="Censurato, Michael" userId="1de9a2e9-b3da-46b8-b162-7667acae902d" providerId="ADAL" clId="{51FABF0A-6067-4A8E-B719-508FDBA6A07E}" dt="2023-02-24T02:40:41.547" v="360" actId="1038"/>
          <ac:spMkLst>
            <pc:docMk/>
            <pc:sldMk cId="1423301113" sldId="2147478777"/>
            <ac:spMk id="5" creationId="{C3E5A40F-3137-367E-4453-A90B2760E5EB}"/>
          </ac:spMkLst>
        </pc:spChg>
        <pc:picChg chg="del">
          <ac:chgData name="Censurato, Michael" userId="1de9a2e9-b3da-46b8-b162-7667acae902d" providerId="ADAL" clId="{51FABF0A-6067-4A8E-B719-508FDBA6A07E}" dt="2023-02-24T02:40:15.269" v="319" actId="21"/>
          <ac:picMkLst>
            <pc:docMk/>
            <pc:sldMk cId="1423301113" sldId="2147478777"/>
            <ac:picMk id="3" creationId="{1E258ED0-AF28-FE09-0E01-24FEC6F657FC}"/>
          </ac:picMkLst>
        </pc:picChg>
        <pc:picChg chg="add mod ord">
          <ac:chgData name="Censurato, Michael" userId="1de9a2e9-b3da-46b8-b162-7667acae902d" providerId="ADAL" clId="{51FABF0A-6067-4A8E-B719-508FDBA6A07E}" dt="2023-02-24T02:40:13.459" v="318" actId="167"/>
          <ac:picMkLst>
            <pc:docMk/>
            <pc:sldMk cId="1423301113" sldId="2147478777"/>
            <ac:picMk id="6" creationId="{7C378D1B-5253-C7D7-CC85-1C5CDB597B8D}"/>
          </ac:picMkLst>
        </pc:picChg>
      </pc:sldChg>
      <pc:sldChg chg="addSp delSp modSp add del mod">
        <pc:chgData name="Censurato, Michael" userId="1de9a2e9-b3da-46b8-b162-7667acae902d" providerId="ADAL" clId="{51FABF0A-6067-4A8E-B719-508FDBA6A07E}" dt="2023-02-24T04:35:45.564" v="1120" actId="2696"/>
        <pc:sldMkLst>
          <pc:docMk/>
          <pc:sldMk cId="551909063" sldId="2147478778"/>
        </pc:sldMkLst>
        <pc:spChg chg="mod">
          <ac:chgData name="Censurato, Michael" userId="1de9a2e9-b3da-46b8-b162-7667acae902d" providerId="ADAL" clId="{51FABF0A-6067-4A8E-B719-508FDBA6A07E}" dt="2023-02-24T02:42:22.626" v="374" actId="20577"/>
          <ac:spMkLst>
            <pc:docMk/>
            <pc:sldMk cId="551909063" sldId="2147478778"/>
            <ac:spMk id="2" creationId="{00000000-0000-0000-0000-000000000000}"/>
          </ac:spMkLst>
        </pc:spChg>
        <pc:spChg chg="mod">
          <ac:chgData name="Censurato, Michael" userId="1de9a2e9-b3da-46b8-b162-7667acae902d" providerId="ADAL" clId="{51FABF0A-6067-4A8E-B719-508FDBA6A07E}" dt="2023-02-24T03:50:42.695" v="884"/>
          <ac:spMkLst>
            <pc:docMk/>
            <pc:sldMk cId="551909063" sldId="2147478778"/>
            <ac:spMk id="4" creationId="{CC3A633C-5CAC-23C0-29E1-761D89DE8DD5}"/>
          </ac:spMkLst>
        </pc:spChg>
        <pc:spChg chg="mod">
          <ac:chgData name="Censurato, Michael" userId="1de9a2e9-b3da-46b8-b162-7667acae902d" providerId="ADAL" clId="{51FABF0A-6067-4A8E-B719-508FDBA6A07E}" dt="2023-02-24T02:42:32.355" v="417" actId="1038"/>
          <ac:spMkLst>
            <pc:docMk/>
            <pc:sldMk cId="551909063" sldId="2147478778"/>
            <ac:spMk id="5" creationId="{C3E5A40F-3137-367E-4453-A90B2760E5EB}"/>
          </ac:spMkLst>
        </pc:spChg>
        <pc:picChg chg="add mod ord">
          <ac:chgData name="Censurato, Michael" userId="1de9a2e9-b3da-46b8-b162-7667acae902d" providerId="ADAL" clId="{51FABF0A-6067-4A8E-B719-508FDBA6A07E}" dt="2023-02-24T02:43:03.509" v="421" actId="167"/>
          <ac:picMkLst>
            <pc:docMk/>
            <pc:sldMk cId="551909063" sldId="2147478778"/>
            <ac:picMk id="3" creationId="{AA2D3A44-E968-9F99-71BD-A574D9AAC0CF}"/>
          </ac:picMkLst>
        </pc:picChg>
        <pc:picChg chg="del">
          <ac:chgData name="Censurato, Michael" userId="1de9a2e9-b3da-46b8-b162-7667acae902d" providerId="ADAL" clId="{51FABF0A-6067-4A8E-B719-508FDBA6A07E}" dt="2023-02-24T02:43:05.335" v="422" actId="21"/>
          <ac:picMkLst>
            <pc:docMk/>
            <pc:sldMk cId="551909063" sldId="2147478778"/>
            <ac:picMk id="6" creationId="{7C378D1B-5253-C7D7-CC85-1C5CDB597B8D}"/>
          </ac:picMkLst>
        </pc:picChg>
      </pc:sldChg>
      <pc:sldChg chg="addSp delSp modSp add del mod">
        <pc:chgData name="Censurato, Michael" userId="1de9a2e9-b3da-46b8-b162-7667acae902d" providerId="ADAL" clId="{51FABF0A-6067-4A8E-B719-508FDBA6A07E}" dt="2023-02-24T04:35:45.564" v="1120" actId="2696"/>
        <pc:sldMkLst>
          <pc:docMk/>
          <pc:sldMk cId="1886961652" sldId="2147478779"/>
        </pc:sldMkLst>
        <pc:spChg chg="mod">
          <ac:chgData name="Censurato, Michael" userId="1de9a2e9-b3da-46b8-b162-7667acae902d" providerId="ADAL" clId="{51FABF0A-6067-4A8E-B719-508FDBA6A07E}" dt="2023-02-24T02:43:41.859" v="424"/>
          <ac:spMkLst>
            <pc:docMk/>
            <pc:sldMk cId="1886961652" sldId="2147478779"/>
            <ac:spMk id="2" creationId="{00000000-0000-0000-0000-000000000000}"/>
          </ac:spMkLst>
        </pc:spChg>
        <pc:spChg chg="mod">
          <ac:chgData name="Censurato, Michael" userId="1de9a2e9-b3da-46b8-b162-7667acae902d" providerId="ADAL" clId="{51FABF0A-6067-4A8E-B719-508FDBA6A07E}" dt="2023-02-24T03:51:02.309" v="885"/>
          <ac:spMkLst>
            <pc:docMk/>
            <pc:sldMk cId="1886961652" sldId="2147478779"/>
            <ac:spMk id="4" creationId="{CC3A633C-5CAC-23C0-29E1-761D89DE8DD5}"/>
          </ac:spMkLst>
        </pc:spChg>
        <pc:spChg chg="mod">
          <ac:chgData name="Censurato, Michael" userId="1de9a2e9-b3da-46b8-b162-7667acae902d" providerId="ADAL" clId="{51FABF0A-6067-4A8E-B719-508FDBA6A07E}" dt="2023-02-24T02:43:52.338" v="459" actId="1036"/>
          <ac:spMkLst>
            <pc:docMk/>
            <pc:sldMk cId="1886961652" sldId="2147478779"/>
            <ac:spMk id="5" creationId="{C3E5A40F-3137-367E-4453-A90B2760E5EB}"/>
          </ac:spMkLst>
        </pc:spChg>
        <pc:picChg chg="del">
          <ac:chgData name="Censurato, Michael" userId="1de9a2e9-b3da-46b8-b162-7667acae902d" providerId="ADAL" clId="{51FABF0A-6067-4A8E-B719-508FDBA6A07E}" dt="2023-02-24T02:44:51.599" v="465" actId="21"/>
          <ac:picMkLst>
            <pc:docMk/>
            <pc:sldMk cId="1886961652" sldId="2147478779"/>
            <ac:picMk id="3" creationId="{AA2D3A44-E968-9F99-71BD-A574D9AAC0CF}"/>
          </ac:picMkLst>
        </pc:picChg>
        <pc:picChg chg="add mod ord">
          <ac:chgData name="Censurato, Michael" userId="1de9a2e9-b3da-46b8-b162-7667acae902d" providerId="ADAL" clId="{51FABF0A-6067-4A8E-B719-508FDBA6A07E}" dt="2023-02-24T02:44:49.480" v="464" actId="167"/>
          <ac:picMkLst>
            <pc:docMk/>
            <pc:sldMk cId="1886961652" sldId="2147478779"/>
            <ac:picMk id="6" creationId="{976091C0-2D60-8842-A6CA-5DDFAFC8FAE2}"/>
          </ac:picMkLst>
        </pc:picChg>
      </pc:sldChg>
      <pc:sldChg chg="addSp delSp modSp add del mod ord">
        <pc:chgData name="Censurato, Michael" userId="1de9a2e9-b3da-46b8-b162-7667acae902d" providerId="ADAL" clId="{51FABF0A-6067-4A8E-B719-508FDBA6A07E}" dt="2023-02-24T04:35:45.564" v="1120" actId="2696"/>
        <pc:sldMkLst>
          <pc:docMk/>
          <pc:sldMk cId="921447942" sldId="2147478780"/>
        </pc:sldMkLst>
        <pc:spChg chg="mod">
          <ac:chgData name="Censurato, Michael" userId="1de9a2e9-b3da-46b8-b162-7667acae902d" providerId="ADAL" clId="{51FABF0A-6067-4A8E-B719-508FDBA6A07E}" dt="2023-02-24T02:45:33.327" v="487" actId="20577"/>
          <ac:spMkLst>
            <pc:docMk/>
            <pc:sldMk cId="921447942" sldId="2147478780"/>
            <ac:spMk id="2" creationId="{00000000-0000-0000-0000-000000000000}"/>
          </ac:spMkLst>
        </pc:spChg>
        <pc:spChg chg="mod">
          <ac:chgData name="Censurato, Michael" userId="1de9a2e9-b3da-46b8-b162-7667acae902d" providerId="ADAL" clId="{51FABF0A-6067-4A8E-B719-508FDBA6A07E}" dt="2023-02-24T03:51:22.761" v="886"/>
          <ac:spMkLst>
            <pc:docMk/>
            <pc:sldMk cId="921447942" sldId="2147478780"/>
            <ac:spMk id="4" creationId="{CC3A633C-5CAC-23C0-29E1-761D89DE8DD5}"/>
          </ac:spMkLst>
        </pc:spChg>
        <pc:spChg chg="mod">
          <ac:chgData name="Censurato, Michael" userId="1de9a2e9-b3da-46b8-b162-7667acae902d" providerId="ADAL" clId="{51FABF0A-6067-4A8E-B719-508FDBA6A07E}" dt="2023-02-24T02:48:16.900" v="652" actId="1035"/>
          <ac:spMkLst>
            <pc:docMk/>
            <pc:sldMk cId="921447942" sldId="2147478780"/>
            <ac:spMk id="5" creationId="{C3E5A40F-3137-367E-4453-A90B2760E5EB}"/>
          </ac:spMkLst>
        </pc:spChg>
        <pc:spChg chg="mod">
          <ac:chgData name="Censurato, Michael" userId="1de9a2e9-b3da-46b8-b162-7667acae902d" providerId="ADAL" clId="{51FABF0A-6067-4A8E-B719-508FDBA6A07E}" dt="2023-02-24T02:45:26.774" v="469"/>
          <ac:spMkLst>
            <pc:docMk/>
            <pc:sldMk cId="921447942" sldId="2147478780"/>
            <ac:spMk id="9" creationId="{5C92CA01-D3D0-1576-0AAA-D333B493D8B0}"/>
          </ac:spMkLst>
        </pc:spChg>
        <pc:spChg chg="mod">
          <ac:chgData name="Censurato, Michael" userId="1de9a2e9-b3da-46b8-b162-7667acae902d" providerId="ADAL" clId="{51FABF0A-6067-4A8E-B719-508FDBA6A07E}" dt="2023-02-24T02:45:26.774" v="469"/>
          <ac:spMkLst>
            <pc:docMk/>
            <pc:sldMk cId="921447942" sldId="2147478780"/>
            <ac:spMk id="10" creationId="{1BFE2D2C-03F5-1773-8277-00581975C4A9}"/>
          </ac:spMkLst>
        </pc:spChg>
        <pc:spChg chg="mod">
          <ac:chgData name="Censurato, Michael" userId="1de9a2e9-b3da-46b8-b162-7667acae902d" providerId="ADAL" clId="{51FABF0A-6067-4A8E-B719-508FDBA6A07E}" dt="2023-02-24T02:45:26.774" v="469"/>
          <ac:spMkLst>
            <pc:docMk/>
            <pc:sldMk cId="921447942" sldId="2147478780"/>
            <ac:spMk id="11" creationId="{CB8A808E-2B57-BEC1-16C1-997C424B8130}"/>
          </ac:spMkLst>
        </pc:spChg>
        <pc:spChg chg="mod">
          <ac:chgData name="Censurato, Michael" userId="1de9a2e9-b3da-46b8-b162-7667acae902d" providerId="ADAL" clId="{51FABF0A-6067-4A8E-B719-508FDBA6A07E}" dt="2023-02-24T02:45:26.774" v="469"/>
          <ac:spMkLst>
            <pc:docMk/>
            <pc:sldMk cId="921447942" sldId="2147478780"/>
            <ac:spMk id="12" creationId="{3065C6F6-F6EC-82E7-8AE3-F3781DDCABE9}"/>
          </ac:spMkLst>
        </pc:spChg>
        <pc:spChg chg="add mod">
          <ac:chgData name="Censurato, Michael" userId="1de9a2e9-b3da-46b8-b162-7667acae902d" providerId="ADAL" clId="{51FABF0A-6067-4A8E-B719-508FDBA6A07E}" dt="2023-02-24T02:46:16.429" v="535" actId="688"/>
          <ac:spMkLst>
            <pc:docMk/>
            <pc:sldMk cId="921447942" sldId="2147478780"/>
            <ac:spMk id="13" creationId="{058386F4-4C94-235F-A741-011E4096F1EA}"/>
          </ac:spMkLst>
        </pc:spChg>
        <pc:grpChg chg="add mod ord">
          <ac:chgData name="Censurato, Michael" userId="1de9a2e9-b3da-46b8-b162-7667acae902d" providerId="ADAL" clId="{51FABF0A-6067-4A8E-B719-508FDBA6A07E}" dt="2023-02-24T02:45:51.810" v="490" actId="167"/>
          <ac:grpSpMkLst>
            <pc:docMk/>
            <pc:sldMk cId="921447942" sldId="2147478780"/>
            <ac:grpSpMk id="6" creationId="{7FEB4BAD-B62F-5E4E-B0CD-1797FEC1C3FF}"/>
          </ac:grpSpMkLst>
        </pc:grpChg>
        <pc:picChg chg="del">
          <ac:chgData name="Censurato, Michael" userId="1de9a2e9-b3da-46b8-b162-7667acae902d" providerId="ADAL" clId="{51FABF0A-6067-4A8E-B719-508FDBA6A07E}" dt="2023-02-24T02:45:54.511" v="491" actId="21"/>
          <ac:picMkLst>
            <pc:docMk/>
            <pc:sldMk cId="921447942" sldId="2147478780"/>
            <ac:picMk id="3" creationId="{AA2D3A44-E968-9F99-71BD-A574D9AAC0CF}"/>
          </ac:picMkLst>
        </pc:picChg>
        <pc:picChg chg="mod">
          <ac:chgData name="Censurato, Michael" userId="1de9a2e9-b3da-46b8-b162-7667acae902d" providerId="ADAL" clId="{51FABF0A-6067-4A8E-B719-508FDBA6A07E}" dt="2023-02-24T02:45:26.774" v="469"/>
          <ac:picMkLst>
            <pc:docMk/>
            <pc:sldMk cId="921447942" sldId="2147478780"/>
            <ac:picMk id="7" creationId="{5EEDAE09-461F-A594-D014-2DC99EC72E28}"/>
          </ac:picMkLst>
        </pc:picChg>
      </pc:sldChg>
      <pc:sldChg chg="addSp delSp modSp add del mod ord">
        <pc:chgData name="Censurato, Michael" userId="1de9a2e9-b3da-46b8-b162-7667acae902d" providerId="ADAL" clId="{51FABF0A-6067-4A8E-B719-508FDBA6A07E}" dt="2023-02-24T04:45:33.778" v="1404" actId="2696"/>
        <pc:sldMkLst>
          <pc:docMk/>
          <pc:sldMk cId="2317762454" sldId="2147478781"/>
        </pc:sldMkLst>
        <pc:spChg chg="mod">
          <ac:chgData name="Censurato, Michael" userId="1de9a2e9-b3da-46b8-b162-7667acae902d" providerId="ADAL" clId="{51FABF0A-6067-4A8E-B719-508FDBA6A07E}" dt="2023-02-24T02:48:49.556" v="668" actId="20577"/>
          <ac:spMkLst>
            <pc:docMk/>
            <pc:sldMk cId="2317762454" sldId="2147478781"/>
            <ac:spMk id="2" creationId="{00000000-0000-0000-0000-000000000000}"/>
          </ac:spMkLst>
        </pc:spChg>
        <pc:spChg chg="mod">
          <ac:chgData name="Censurato, Michael" userId="1de9a2e9-b3da-46b8-b162-7667acae902d" providerId="ADAL" clId="{51FABF0A-6067-4A8E-B719-508FDBA6A07E}" dt="2023-02-24T03:52:00.474" v="889"/>
          <ac:spMkLst>
            <pc:docMk/>
            <pc:sldMk cId="2317762454" sldId="2147478781"/>
            <ac:spMk id="4" creationId="{CC3A633C-5CAC-23C0-29E1-761D89DE8DD5}"/>
          </ac:spMkLst>
        </pc:spChg>
        <pc:spChg chg="mod">
          <ac:chgData name="Censurato, Michael" userId="1de9a2e9-b3da-46b8-b162-7667acae902d" providerId="ADAL" clId="{51FABF0A-6067-4A8E-B719-508FDBA6A07E}" dt="2023-02-24T02:47:58.014" v="579" actId="1038"/>
          <ac:spMkLst>
            <pc:docMk/>
            <pc:sldMk cId="2317762454" sldId="2147478781"/>
            <ac:spMk id="5" creationId="{C3E5A40F-3137-367E-4453-A90B2760E5EB}"/>
          </ac:spMkLst>
        </pc:spChg>
        <pc:picChg chg="del">
          <ac:chgData name="Censurato, Michael" userId="1de9a2e9-b3da-46b8-b162-7667acae902d" providerId="ADAL" clId="{51FABF0A-6067-4A8E-B719-508FDBA6A07E}" dt="2023-02-24T02:49:35.406" v="676" actId="21"/>
          <ac:picMkLst>
            <pc:docMk/>
            <pc:sldMk cId="2317762454" sldId="2147478781"/>
            <ac:picMk id="3" creationId="{AA2D3A44-E968-9F99-71BD-A574D9AAC0CF}"/>
          </ac:picMkLst>
        </pc:picChg>
        <pc:picChg chg="add mod">
          <ac:chgData name="Censurato, Michael" userId="1de9a2e9-b3da-46b8-b162-7667acae902d" providerId="ADAL" clId="{51FABF0A-6067-4A8E-B719-508FDBA6A07E}" dt="2023-02-24T02:49:23.342" v="673" actId="14100"/>
          <ac:picMkLst>
            <pc:docMk/>
            <pc:sldMk cId="2317762454" sldId="2147478781"/>
            <ac:picMk id="6" creationId="{D3A11081-7C84-F597-BA27-04631C4F9728}"/>
          </ac:picMkLst>
        </pc:picChg>
        <pc:picChg chg="add mod">
          <ac:chgData name="Censurato, Michael" userId="1de9a2e9-b3da-46b8-b162-7667acae902d" providerId="ADAL" clId="{51FABF0A-6067-4A8E-B719-508FDBA6A07E}" dt="2023-02-24T02:49:33.371" v="675" actId="1076"/>
          <ac:picMkLst>
            <pc:docMk/>
            <pc:sldMk cId="2317762454" sldId="2147478781"/>
            <ac:picMk id="7" creationId="{28663FA9-1BEB-36E6-77B6-CA20B22F4A23}"/>
          </ac:picMkLst>
        </pc:picChg>
        <pc:picChg chg="add del mod">
          <ac:chgData name="Censurato, Michael" userId="1de9a2e9-b3da-46b8-b162-7667acae902d" providerId="ADAL" clId="{51FABF0A-6067-4A8E-B719-508FDBA6A07E}" dt="2023-02-24T03:46:33.430" v="814" actId="21"/>
          <ac:picMkLst>
            <pc:docMk/>
            <pc:sldMk cId="2317762454" sldId="2147478781"/>
            <ac:picMk id="9" creationId="{A17393AC-3E3F-F849-D012-571D644BA9A4}"/>
          </ac:picMkLst>
        </pc:picChg>
      </pc:sldChg>
      <pc:sldChg chg="addSp delSp modSp add del mod">
        <pc:chgData name="Censurato, Michael" userId="1de9a2e9-b3da-46b8-b162-7667acae902d" providerId="ADAL" clId="{51FABF0A-6067-4A8E-B719-508FDBA6A07E}" dt="2023-02-24T04:45:33.778" v="1404" actId="2696"/>
        <pc:sldMkLst>
          <pc:docMk/>
          <pc:sldMk cId="814563396" sldId="2147478782"/>
        </pc:sldMkLst>
        <pc:spChg chg="mod">
          <ac:chgData name="Censurato, Michael" userId="1de9a2e9-b3da-46b8-b162-7667acae902d" providerId="ADAL" clId="{51FABF0A-6067-4A8E-B719-508FDBA6A07E}" dt="2023-02-24T02:50:08.239" v="680"/>
          <ac:spMkLst>
            <pc:docMk/>
            <pc:sldMk cId="814563396" sldId="2147478782"/>
            <ac:spMk id="2" creationId="{00000000-0000-0000-0000-000000000000}"/>
          </ac:spMkLst>
        </pc:spChg>
        <pc:spChg chg="mod ord">
          <ac:chgData name="Censurato, Michael" userId="1de9a2e9-b3da-46b8-b162-7667acae902d" providerId="ADAL" clId="{51FABF0A-6067-4A8E-B719-508FDBA6A07E}" dt="2023-02-24T03:52:20.605" v="890"/>
          <ac:spMkLst>
            <pc:docMk/>
            <pc:sldMk cId="814563396" sldId="2147478782"/>
            <ac:spMk id="4" creationId="{CC3A633C-5CAC-23C0-29E1-761D89DE8DD5}"/>
          </ac:spMkLst>
        </pc:spChg>
        <pc:picChg chg="add mod">
          <ac:chgData name="Censurato, Michael" userId="1de9a2e9-b3da-46b8-b162-7667acae902d" providerId="ADAL" clId="{51FABF0A-6067-4A8E-B719-508FDBA6A07E}" dt="2023-02-24T02:50:24.067" v="682"/>
          <ac:picMkLst>
            <pc:docMk/>
            <pc:sldMk cId="814563396" sldId="2147478782"/>
            <ac:picMk id="3" creationId="{389E2654-4AB8-31C6-E898-522B16B2DBA5}"/>
          </ac:picMkLst>
        </pc:picChg>
        <pc:picChg chg="del">
          <ac:chgData name="Censurato, Michael" userId="1de9a2e9-b3da-46b8-b162-7667acae902d" providerId="ADAL" clId="{51FABF0A-6067-4A8E-B719-508FDBA6A07E}" dt="2023-02-24T02:50:13.597" v="681" actId="21"/>
          <ac:picMkLst>
            <pc:docMk/>
            <pc:sldMk cId="814563396" sldId="2147478782"/>
            <ac:picMk id="6" creationId="{D3A11081-7C84-F597-BA27-04631C4F9728}"/>
          </ac:picMkLst>
        </pc:picChg>
        <pc:picChg chg="del">
          <ac:chgData name="Censurato, Michael" userId="1de9a2e9-b3da-46b8-b162-7667acae902d" providerId="ADAL" clId="{51FABF0A-6067-4A8E-B719-508FDBA6A07E}" dt="2023-02-24T02:50:13.597" v="681" actId="21"/>
          <ac:picMkLst>
            <pc:docMk/>
            <pc:sldMk cId="814563396" sldId="2147478782"/>
            <ac:picMk id="7" creationId="{28663FA9-1BEB-36E6-77B6-CA20B22F4A23}"/>
          </ac:picMkLst>
        </pc:picChg>
        <pc:picChg chg="add mod">
          <ac:chgData name="Censurato, Michael" userId="1de9a2e9-b3da-46b8-b162-7667acae902d" providerId="ADAL" clId="{51FABF0A-6067-4A8E-B719-508FDBA6A07E}" dt="2023-02-24T02:50:24.067" v="682"/>
          <ac:picMkLst>
            <pc:docMk/>
            <pc:sldMk cId="814563396" sldId="2147478782"/>
            <ac:picMk id="9" creationId="{D82C4437-89E0-1F2A-05B2-5637131DBB2E}"/>
          </ac:picMkLst>
        </pc:picChg>
        <pc:picChg chg="add mod">
          <ac:chgData name="Censurato, Michael" userId="1de9a2e9-b3da-46b8-b162-7667acae902d" providerId="ADAL" clId="{51FABF0A-6067-4A8E-B719-508FDBA6A07E}" dt="2023-02-24T02:50:24.067" v="682"/>
          <ac:picMkLst>
            <pc:docMk/>
            <pc:sldMk cId="814563396" sldId="2147478782"/>
            <ac:picMk id="10" creationId="{5C426CE0-4E0C-9DBA-5E67-1519FDE63BAE}"/>
          </ac:picMkLst>
        </pc:picChg>
      </pc:sldChg>
      <pc:sldChg chg="addSp delSp modSp add mod ord delAnim modAnim">
        <pc:chgData name="Censurato, Michael" userId="1de9a2e9-b3da-46b8-b162-7667acae902d" providerId="ADAL" clId="{51FABF0A-6067-4A8E-B719-508FDBA6A07E}" dt="2023-02-24T03:56:13.569" v="969" actId="21"/>
        <pc:sldMkLst>
          <pc:docMk/>
          <pc:sldMk cId="3300622028" sldId="2147478783"/>
        </pc:sldMkLst>
        <pc:spChg chg="mod">
          <ac:chgData name="Censurato, Michael" userId="1de9a2e9-b3da-46b8-b162-7667acae902d" providerId="ADAL" clId="{51FABF0A-6067-4A8E-B719-508FDBA6A07E}" dt="2023-02-24T03:54:24.760" v="938" actId="20577"/>
          <ac:spMkLst>
            <pc:docMk/>
            <pc:sldMk cId="3300622028" sldId="2147478783"/>
            <ac:spMk id="2" creationId="{31FC0882-2FA9-4613-A298-1AE842B91581}"/>
          </ac:spMkLst>
        </pc:spChg>
        <pc:spChg chg="mod">
          <ac:chgData name="Censurato, Michael" userId="1de9a2e9-b3da-46b8-b162-7667acae902d" providerId="ADAL" clId="{51FABF0A-6067-4A8E-B719-508FDBA6A07E}" dt="2023-02-24T03:55:12.409" v="957" actId="1035"/>
          <ac:spMkLst>
            <pc:docMk/>
            <pc:sldMk cId="3300622028" sldId="2147478783"/>
            <ac:spMk id="4" creationId="{4F1286D5-30CC-4769-9566-C5A718E7A95E}"/>
          </ac:spMkLst>
        </pc:spChg>
        <pc:spChg chg="mod">
          <ac:chgData name="Censurato, Michael" userId="1de9a2e9-b3da-46b8-b162-7667acae902d" providerId="ADAL" clId="{51FABF0A-6067-4A8E-B719-508FDBA6A07E}" dt="2023-02-24T03:55:12.409" v="957" actId="1035"/>
          <ac:spMkLst>
            <pc:docMk/>
            <pc:sldMk cId="3300622028" sldId="2147478783"/>
            <ac:spMk id="5" creationId="{61E6F42B-86C1-40F3-ADF4-251A2CC8AC55}"/>
          </ac:spMkLst>
        </pc:spChg>
        <pc:spChg chg="mod">
          <ac:chgData name="Censurato, Michael" userId="1de9a2e9-b3da-46b8-b162-7667acae902d" providerId="ADAL" clId="{51FABF0A-6067-4A8E-B719-508FDBA6A07E}" dt="2023-02-24T03:55:12.409" v="957" actId="1035"/>
          <ac:spMkLst>
            <pc:docMk/>
            <pc:sldMk cId="3300622028" sldId="2147478783"/>
            <ac:spMk id="7" creationId="{F85FFC1F-F54C-4564-A744-F22C3CCCA0B5}"/>
          </ac:spMkLst>
        </pc:spChg>
        <pc:spChg chg="mod">
          <ac:chgData name="Censurato, Michael" userId="1de9a2e9-b3da-46b8-b162-7667acae902d" providerId="ADAL" clId="{51FABF0A-6067-4A8E-B719-508FDBA6A07E}" dt="2023-02-24T03:55:12.409" v="957" actId="1035"/>
          <ac:spMkLst>
            <pc:docMk/>
            <pc:sldMk cId="3300622028" sldId="2147478783"/>
            <ac:spMk id="8" creationId="{6C641DD1-E1B4-4A8B-954E-A45E37E99A7E}"/>
          </ac:spMkLst>
        </pc:spChg>
        <pc:spChg chg="del">
          <ac:chgData name="Censurato, Michael" userId="1de9a2e9-b3da-46b8-b162-7667acae902d" providerId="ADAL" clId="{51FABF0A-6067-4A8E-B719-508FDBA6A07E}" dt="2023-02-24T03:54:19.967" v="927" actId="21"/>
          <ac:spMkLst>
            <pc:docMk/>
            <pc:sldMk cId="3300622028" sldId="2147478783"/>
            <ac:spMk id="14" creationId="{13D2E505-1C28-4679-85DA-794547AA4504}"/>
          </ac:spMkLst>
        </pc:spChg>
        <pc:spChg chg="mod">
          <ac:chgData name="Censurato, Michael" userId="1de9a2e9-b3da-46b8-b162-7667acae902d" providerId="ADAL" clId="{51FABF0A-6067-4A8E-B719-508FDBA6A07E}" dt="2023-02-24T03:55:12.409" v="957" actId="1035"/>
          <ac:spMkLst>
            <pc:docMk/>
            <pc:sldMk cId="3300622028" sldId="2147478783"/>
            <ac:spMk id="19" creationId="{3623B6BD-266B-4066-84AF-9461BCDED24C}"/>
          </ac:spMkLst>
        </pc:spChg>
        <pc:spChg chg="mod">
          <ac:chgData name="Censurato, Michael" userId="1de9a2e9-b3da-46b8-b162-7667acae902d" providerId="ADAL" clId="{51FABF0A-6067-4A8E-B719-508FDBA6A07E}" dt="2023-02-24T03:55:12.409" v="957" actId="1035"/>
          <ac:spMkLst>
            <pc:docMk/>
            <pc:sldMk cId="3300622028" sldId="2147478783"/>
            <ac:spMk id="20" creationId="{41AAAE9F-1427-44D0-B0EC-94B8410C76DB}"/>
          </ac:spMkLst>
        </pc:spChg>
        <pc:picChg chg="add mod ord">
          <ac:chgData name="Censurato, Michael" userId="1de9a2e9-b3da-46b8-b162-7667acae902d" providerId="ADAL" clId="{51FABF0A-6067-4A8E-B719-508FDBA6A07E}" dt="2023-02-24T03:56:03.117" v="965" actId="167"/>
          <ac:picMkLst>
            <pc:docMk/>
            <pc:sldMk cId="3300622028" sldId="2147478783"/>
            <ac:picMk id="3" creationId="{97527958-A3F8-F102-3972-EFF07F13081A}"/>
          </ac:picMkLst>
        </pc:picChg>
        <pc:picChg chg="add mod ord">
          <ac:chgData name="Censurato, Michael" userId="1de9a2e9-b3da-46b8-b162-7667acae902d" providerId="ADAL" clId="{51FABF0A-6067-4A8E-B719-508FDBA6A07E}" dt="2023-02-24T03:55:49.850" v="962" actId="167"/>
          <ac:picMkLst>
            <pc:docMk/>
            <pc:sldMk cId="3300622028" sldId="2147478783"/>
            <ac:picMk id="6" creationId="{6AF2E90C-CEBD-0EB5-BDBE-2859C5185085}"/>
          </ac:picMkLst>
        </pc:picChg>
        <pc:picChg chg="add mod ord">
          <ac:chgData name="Censurato, Michael" userId="1de9a2e9-b3da-46b8-b162-7667acae902d" providerId="ADAL" clId="{51FABF0A-6067-4A8E-B719-508FDBA6A07E}" dt="2023-02-24T03:56:11.824" v="968" actId="167"/>
          <ac:picMkLst>
            <pc:docMk/>
            <pc:sldMk cId="3300622028" sldId="2147478783"/>
            <ac:picMk id="9" creationId="{97075C4C-98EE-3085-BAB7-06B18F34CE5C}"/>
          </ac:picMkLst>
        </pc:picChg>
        <pc:picChg chg="del mod">
          <ac:chgData name="Censurato, Michael" userId="1de9a2e9-b3da-46b8-b162-7667acae902d" providerId="ADAL" clId="{51FABF0A-6067-4A8E-B719-508FDBA6A07E}" dt="2023-02-24T03:56:04.803" v="966" actId="21"/>
          <ac:picMkLst>
            <pc:docMk/>
            <pc:sldMk cId="3300622028" sldId="2147478783"/>
            <ac:picMk id="13" creationId="{3F7FDCB8-0B67-49E2-A46F-31F431BC894A}"/>
          </ac:picMkLst>
        </pc:picChg>
        <pc:picChg chg="del mod">
          <ac:chgData name="Censurato, Michael" userId="1de9a2e9-b3da-46b8-b162-7667acae902d" providerId="ADAL" clId="{51FABF0A-6067-4A8E-B719-508FDBA6A07E}" dt="2023-02-24T03:56:13.569" v="969" actId="21"/>
          <ac:picMkLst>
            <pc:docMk/>
            <pc:sldMk cId="3300622028" sldId="2147478783"/>
            <ac:picMk id="15" creationId="{4D1D8DDA-6E19-4E01-8755-F82ED110167C}"/>
          </ac:picMkLst>
        </pc:picChg>
        <pc:picChg chg="del mod">
          <ac:chgData name="Censurato, Michael" userId="1de9a2e9-b3da-46b8-b162-7667acae902d" providerId="ADAL" clId="{51FABF0A-6067-4A8E-B719-508FDBA6A07E}" dt="2023-02-24T03:55:51.714" v="963" actId="21"/>
          <ac:picMkLst>
            <pc:docMk/>
            <pc:sldMk cId="3300622028" sldId="2147478783"/>
            <ac:picMk id="16" creationId="{E6C8B2A2-0C5D-4C60-9139-C06C2D7E884B}"/>
          </ac:picMkLst>
        </pc:picChg>
      </pc:sldChg>
      <pc:sldChg chg="addSp delSp modSp add mod">
        <pc:chgData name="Censurato, Michael" userId="1de9a2e9-b3da-46b8-b162-7667acae902d" providerId="ADAL" clId="{51FABF0A-6067-4A8E-B719-508FDBA6A07E}" dt="2023-02-24T04:33:34.414" v="1117" actId="1038"/>
        <pc:sldMkLst>
          <pc:docMk/>
          <pc:sldMk cId="962892985" sldId="2147478784"/>
        </pc:sldMkLst>
        <pc:spChg chg="mod">
          <ac:chgData name="Censurato, Michael" userId="1de9a2e9-b3da-46b8-b162-7667acae902d" providerId="ADAL" clId="{51FABF0A-6067-4A8E-B719-508FDBA6A07E}" dt="2023-02-24T04:32:45.538" v="1078"/>
          <ac:spMkLst>
            <pc:docMk/>
            <pc:sldMk cId="962892985" sldId="2147478784"/>
            <ac:spMk id="2" creationId="{00000000-0000-0000-0000-000000000000}"/>
          </ac:spMkLst>
        </pc:spChg>
        <pc:spChg chg="mod">
          <ac:chgData name="Censurato, Michael" userId="1de9a2e9-b3da-46b8-b162-7667acae902d" providerId="ADAL" clId="{51FABF0A-6067-4A8E-B719-508FDBA6A07E}" dt="2023-02-24T04:33:22.034" v="1084"/>
          <ac:spMkLst>
            <pc:docMk/>
            <pc:sldMk cId="962892985" sldId="2147478784"/>
            <ac:spMk id="3" creationId="{2B5BB92D-2127-173F-68A4-80FB695060F6}"/>
          </ac:spMkLst>
        </pc:spChg>
        <pc:spChg chg="mod">
          <ac:chgData name="Censurato, Michael" userId="1de9a2e9-b3da-46b8-b162-7667acae902d" providerId="ADAL" clId="{51FABF0A-6067-4A8E-B719-508FDBA6A07E}" dt="2023-02-24T04:33:34.414" v="1117" actId="1038"/>
          <ac:spMkLst>
            <pc:docMk/>
            <pc:sldMk cId="962892985" sldId="2147478784"/>
            <ac:spMk id="9" creationId="{EB682E32-BECD-47EC-B538-609680290284}"/>
          </ac:spMkLst>
        </pc:spChg>
        <pc:picChg chg="add mod ord">
          <ac:chgData name="Censurato, Michael" userId="1de9a2e9-b3da-46b8-b162-7667acae902d" providerId="ADAL" clId="{51FABF0A-6067-4A8E-B719-508FDBA6A07E}" dt="2023-02-24T04:33:11.691" v="1082" actId="167"/>
          <ac:picMkLst>
            <pc:docMk/>
            <pc:sldMk cId="962892985" sldId="2147478784"/>
            <ac:picMk id="4" creationId="{C6521773-AA8D-ACA3-A306-5727F2C36E94}"/>
          </ac:picMkLst>
        </pc:picChg>
        <pc:picChg chg="del">
          <ac:chgData name="Censurato, Michael" userId="1de9a2e9-b3da-46b8-b162-7667acae902d" providerId="ADAL" clId="{51FABF0A-6067-4A8E-B719-508FDBA6A07E}" dt="2023-02-24T04:33:13.312" v="1083" actId="21"/>
          <ac:picMkLst>
            <pc:docMk/>
            <pc:sldMk cId="962892985" sldId="2147478784"/>
            <ac:picMk id="8" creationId="{CE2AAB5B-5335-EA1B-68C6-A733A42C1BAD}"/>
          </ac:picMkLst>
        </pc:picChg>
      </pc:sldChg>
      <pc:sldChg chg="addSp delSp modSp add mod">
        <pc:chgData name="Censurato, Michael" userId="1de9a2e9-b3da-46b8-b162-7667acae902d" providerId="ADAL" clId="{51FABF0A-6067-4A8E-B719-508FDBA6A07E}" dt="2023-02-24T04:37:11.244" v="1170" actId="14100"/>
        <pc:sldMkLst>
          <pc:docMk/>
          <pc:sldMk cId="1521045692" sldId="2147478785"/>
        </pc:sldMkLst>
        <pc:spChg chg="mod">
          <ac:chgData name="Censurato, Michael" userId="1de9a2e9-b3da-46b8-b162-7667acae902d" providerId="ADAL" clId="{51FABF0A-6067-4A8E-B719-508FDBA6A07E}" dt="2023-02-24T04:36:05.429" v="1122"/>
          <ac:spMkLst>
            <pc:docMk/>
            <pc:sldMk cId="1521045692" sldId="2147478785"/>
            <ac:spMk id="2" creationId="{00000000-0000-0000-0000-000000000000}"/>
          </ac:spMkLst>
        </pc:spChg>
        <pc:spChg chg="mod">
          <ac:chgData name="Censurato, Michael" userId="1de9a2e9-b3da-46b8-b162-7667acae902d" providerId="ADAL" clId="{51FABF0A-6067-4A8E-B719-508FDBA6A07E}" dt="2023-02-24T04:36:42.821" v="1164" actId="20577"/>
          <ac:spMkLst>
            <pc:docMk/>
            <pc:sldMk cId="1521045692" sldId="2147478785"/>
            <ac:spMk id="3" creationId="{2B5BB92D-2127-173F-68A4-80FB695060F6}"/>
          </ac:spMkLst>
        </pc:spChg>
        <pc:spChg chg="mod">
          <ac:chgData name="Censurato, Michael" userId="1de9a2e9-b3da-46b8-b162-7667acae902d" providerId="ADAL" clId="{51FABF0A-6067-4A8E-B719-508FDBA6A07E}" dt="2023-02-24T04:36:22.995" v="1161" actId="1035"/>
          <ac:spMkLst>
            <pc:docMk/>
            <pc:sldMk cId="1521045692" sldId="2147478785"/>
            <ac:spMk id="9" creationId="{EB682E32-BECD-47EC-B538-609680290284}"/>
          </ac:spMkLst>
        </pc:spChg>
        <pc:picChg chg="del">
          <ac:chgData name="Censurato, Michael" userId="1de9a2e9-b3da-46b8-b162-7667acae902d" providerId="ADAL" clId="{51FABF0A-6067-4A8E-B719-508FDBA6A07E}" dt="2023-02-24T04:37:05.444" v="1169" actId="21"/>
          <ac:picMkLst>
            <pc:docMk/>
            <pc:sldMk cId="1521045692" sldId="2147478785"/>
            <ac:picMk id="4" creationId="{C6521773-AA8D-ACA3-A306-5727F2C36E94}"/>
          </ac:picMkLst>
        </pc:picChg>
        <pc:picChg chg="add mod ord">
          <ac:chgData name="Censurato, Michael" userId="1de9a2e9-b3da-46b8-b162-7667acae902d" providerId="ADAL" clId="{51FABF0A-6067-4A8E-B719-508FDBA6A07E}" dt="2023-02-24T04:37:11.244" v="1170" actId="14100"/>
          <ac:picMkLst>
            <pc:docMk/>
            <pc:sldMk cId="1521045692" sldId="2147478785"/>
            <ac:picMk id="5" creationId="{AF352171-7CEC-6E48-AFE7-340E37C70CAE}"/>
          </ac:picMkLst>
        </pc:picChg>
        <pc:picChg chg="ord">
          <ac:chgData name="Censurato, Michael" userId="1de9a2e9-b3da-46b8-b162-7667acae902d" providerId="ADAL" clId="{51FABF0A-6067-4A8E-B719-508FDBA6A07E}" dt="2023-02-24T04:36:13.629" v="1123" actId="167"/>
          <ac:picMkLst>
            <pc:docMk/>
            <pc:sldMk cId="1521045692" sldId="2147478785"/>
            <ac:picMk id="7" creationId="{12A68A18-5A92-29F6-54BD-34C86A83AA63}"/>
          </ac:picMkLst>
        </pc:picChg>
      </pc:sldChg>
      <pc:sldChg chg="addSp delSp modSp add mod">
        <pc:chgData name="Censurato, Michael" userId="1de9a2e9-b3da-46b8-b162-7667acae902d" providerId="ADAL" clId="{51FABF0A-6067-4A8E-B719-508FDBA6A07E}" dt="2023-02-24T04:39:38.020" v="1199" actId="1036"/>
        <pc:sldMkLst>
          <pc:docMk/>
          <pc:sldMk cId="2707899426" sldId="2147478786"/>
        </pc:sldMkLst>
        <pc:spChg chg="mod">
          <ac:chgData name="Censurato, Michael" userId="1de9a2e9-b3da-46b8-b162-7667acae902d" providerId="ADAL" clId="{51FABF0A-6067-4A8E-B719-508FDBA6A07E}" dt="2023-02-24T04:37:36.460" v="1172"/>
          <ac:spMkLst>
            <pc:docMk/>
            <pc:sldMk cId="2707899426" sldId="2147478786"/>
            <ac:spMk id="2" creationId="{00000000-0000-0000-0000-000000000000}"/>
          </ac:spMkLst>
        </pc:spChg>
        <pc:spChg chg="mod">
          <ac:chgData name="Censurato, Michael" userId="1de9a2e9-b3da-46b8-b162-7667acae902d" providerId="ADAL" clId="{51FABF0A-6067-4A8E-B719-508FDBA6A07E}" dt="2023-02-24T04:37:46.499" v="1173"/>
          <ac:spMkLst>
            <pc:docMk/>
            <pc:sldMk cId="2707899426" sldId="2147478786"/>
            <ac:spMk id="3" creationId="{2B5BB92D-2127-173F-68A4-80FB695060F6}"/>
          </ac:spMkLst>
        </pc:spChg>
        <pc:spChg chg="mod">
          <ac:chgData name="Censurato, Michael" userId="1de9a2e9-b3da-46b8-b162-7667acae902d" providerId="ADAL" clId="{51FABF0A-6067-4A8E-B719-508FDBA6A07E}" dt="2023-02-24T04:39:38.020" v="1199" actId="1036"/>
          <ac:spMkLst>
            <pc:docMk/>
            <pc:sldMk cId="2707899426" sldId="2147478786"/>
            <ac:spMk id="9" creationId="{EB682E32-BECD-47EC-B538-609680290284}"/>
          </ac:spMkLst>
        </pc:spChg>
        <pc:picChg chg="add mod ord">
          <ac:chgData name="Censurato, Michael" userId="1de9a2e9-b3da-46b8-b162-7667acae902d" providerId="ADAL" clId="{51FABF0A-6067-4A8E-B719-508FDBA6A07E}" dt="2023-02-24T04:39:14.287" v="1179" actId="14861"/>
          <ac:picMkLst>
            <pc:docMk/>
            <pc:sldMk cId="2707899426" sldId="2147478786"/>
            <ac:picMk id="4" creationId="{492439DC-0CE2-55D4-62DB-E36215B2DF8C}"/>
          </ac:picMkLst>
        </pc:picChg>
        <pc:picChg chg="del">
          <ac:chgData name="Censurato, Michael" userId="1de9a2e9-b3da-46b8-b162-7667acae902d" providerId="ADAL" clId="{51FABF0A-6067-4A8E-B719-508FDBA6A07E}" dt="2023-02-24T04:38:57.320" v="1178" actId="21"/>
          <ac:picMkLst>
            <pc:docMk/>
            <pc:sldMk cId="2707899426" sldId="2147478786"/>
            <ac:picMk id="5" creationId="{AF352171-7CEC-6E48-AFE7-340E37C70CAE}"/>
          </ac:picMkLst>
        </pc:picChg>
        <pc:picChg chg="ord">
          <ac:chgData name="Censurato, Michael" userId="1de9a2e9-b3da-46b8-b162-7667acae902d" providerId="ADAL" clId="{51FABF0A-6067-4A8E-B719-508FDBA6A07E}" dt="2023-02-24T04:39:32.190" v="1180" actId="167"/>
          <ac:picMkLst>
            <pc:docMk/>
            <pc:sldMk cId="2707899426" sldId="2147478786"/>
            <ac:picMk id="7" creationId="{12A68A18-5A92-29F6-54BD-34C86A83AA63}"/>
          </ac:picMkLst>
        </pc:picChg>
      </pc:sldChg>
      <pc:sldChg chg="addSp delSp modSp add mod">
        <pc:chgData name="Censurato, Michael" userId="1de9a2e9-b3da-46b8-b162-7667acae902d" providerId="ADAL" clId="{51FABF0A-6067-4A8E-B719-508FDBA6A07E}" dt="2023-02-24T04:41:24.003" v="1259" actId="1076"/>
        <pc:sldMkLst>
          <pc:docMk/>
          <pc:sldMk cId="1656555964" sldId="2147478787"/>
        </pc:sldMkLst>
        <pc:spChg chg="mod">
          <ac:chgData name="Censurato, Michael" userId="1de9a2e9-b3da-46b8-b162-7667acae902d" providerId="ADAL" clId="{51FABF0A-6067-4A8E-B719-508FDBA6A07E}" dt="2023-02-24T04:39:56.092" v="1201"/>
          <ac:spMkLst>
            <pc:docMk/>
            <pc:sldMk cId="1656555964" sldId="2147478787"/>
            <ac:spMk id="2" creationId="{00000000-0000-0000-0000-000000000000}"/>
          </ac:spMkLst>
        </pc:spChg>
        <pc:spChg chg="mod">
          <ac:chgData name="Censurato, Michael" userId="1de9a2e9-b3da-46b8-b162-7667acae902d" providerId="ADAL" clId="{51FABF0A-6067-4A8E-B719-508FDBA6A07E}" dt="2023-02-24T04:40:15.585" v="1203" actId="20577"/>
          <ac:spMkLst>
            <pc:docMk/>
            <pc:sldMk cId="1656555964" sldId="2147478787"/>
            <ac:spMk id="3" creationId="{2B5BB92D-2127-173F-68A4-80FB695060F6}"/>
          </ac:spMkLst>
        </pc:spChg>
        <pc:spChg chg="mod">
          <ac:chgData name="Censurato, Michael" userId="1de9a2e9-b3da-46b8-b162-7667acae902d" providerId="ADAL" clId="{51FABF0A-6067-4A8E-B719-508FDBA6A07E}" dt="2023-02-24T04:40:36.888" v="1250" actId="1037"/>
          <ac:spMkLst>
            <pc:docMk/>
            <pc:sldMk cId="1656555964" sldId="2147478787"/>
            <ac:spMk id="9" creationId="{EB682E32-BECD-47EC-B538-609680290284}"/>
          </ac:spMkLst>
        </pc:spChg>
        <pc:picChg chg="del">
          <ac:chgData name="Censurato, Michael" userId="1de9a2e9-b3da-46b8-b162-7667acae902d" providerId="ADAL" clId="{51FABF0A-6067-4A8E-B719-508FDBA6A07E}" dt="2023-02-24T04:41:06.203" v="1255" actId="21"/>
          <ac:picMkLst>
            <pc:docMk/>
            <pc:sldMk cId="1656555964" sldId="2147478787"/>
            <ac:picMk id="4" creationId="{492439DC-0CE2-55D4-62DB-E36215B2DF8C}"/>
          </ac:picMkLst>
        </pc:picChg>
        <pc:picChg chg="add mod ord">
          <ac:chgData name="Censurato, Michael" userId="1de9a2e9-b3da-46b8-b162-7667acae902d" providerId="ADAL" clId="{51FABF0A-6067-4A8E-B719-508FDBA6A07E}" dt="2023-02-24T04:41:04.142" v="1254" actId="167"/>
          <ac:picMkLst>
            <pc:docMk/>
            <pc:sldMk cId="1656555964" sldId="2147478787"/>
            <ac:picMk id="5" creationId="{512E1793-72E9-BF46-B5C0-7E0079D064AE}"/>
          </ac:picMkLst>
        </pc:picChg>
        <pc:picChg chg="add mod">
          <ac:chgData name="Censurato, Michael" userId="1de9a2e9-b3da-46b8-b162-7667acae902d" providerId="ADAL" clId="{51FABF0A-6067-4A8E-B719-508FDBA6A07E}" dt="2023-02-24T04:41:21.049" v="1258" actId="1076"/>
          <ac:picMkLst>
            <pc:docMk/>
            <pc:sldMk cId="1656555964" sldId="2147478787"/>
            <ac:picMk id="6" creationId="{811C1F47-68A6-3268-D956-ED364546B9E1}"/>
          </ac:picMkLst>
        </pc:picChg>
        <pc:picChg chg="add mod">
          <ac:chgData name="Censurato, Michael" userId="1de9a2e9-b3da-46b8-b162-7667acae902d" providerId="ADAL" clId="{51FABF0A-6067-4A8E-B719-508FDBA6A07E}" dt="2023-02-24T04:41:24.003" v="1259" actId="1076"/>
          <ac:picMkLst>
            <pc:docMk/>
            <pc:sldMk cId="1656555964" sldId="2147478787"/>
            <ac:picMk id="8" creationId="{7BA254D6-0035-42BD-3E15-9ABC159264E0}"/>
          </ac:picMkLst>
        </pc:picChg>
      </pc:sldChg>
      <pc:sldChg chg="addSp delSp modSp add mod">
        <pc:chgData name="Censurato, Michael" userId="1de9a2e9-b3da-46b8-b162-7667acae902d" providerId="ADAL" clId="{51FABF0A-6067-4A8E-B719-508FDBA6A07E}" dt="2023-02-24T04:43:05.363" v="1318" actId="21"/>
        <pc:sldMkLst>
          <pc:docMk/>
          <pc:sldMk cId="1099280421" sldId="2147478788"/>
        </pc:sldMkLst>
        <pc:spChg chg="mod">
          <ac:chgData name="Censurato, Michael" userId="1de9a2e9-b3da-46b8-b162-7667acae902d" providerId="ADAL" clId="{51FABF0A-6067-4A8E-B719-508FDBA6A07E}" dt="2023-02-24T04:41:56.599" v="1261"/>
          <ac:spMkLst>
            <pc:docMk/>
            <pc:sldMk cId="1099280421" sldId="2147478788"/>
            <ac:spMk id="2" creationId="{00000000-0000-0000-0000-000000000000}"/>
          </ac:spMkLst>
        </pc:spChg>
        <pc:spChg chg="mod">
          <ac:chgData name="Censurato, Michael" userId="1de9a2e9-b3da-46b8-b162-7667acae902d" providerId="ADAL" clId="{51FABF0A-6067-4A8E-B719-508FDBA6A07E}" dt="2023-02-24T04:42:39.508" v="1313"/>
          <ac:spMkLst>
            <pc:docMk/>
            <pc:sldMk cId="1099280421" sldId="2147478788"/>
            <ac:spMk id="3" creationId="{2B5BB92D-2127-173F-68A4-80FB695060F6}"/>
          </ac:spMkLst>
        </pc:spChg>
        <pc:spChg chg="mod">
          <ac:chgData name="Censurato, Michael" userId="1de9a2e9-b3da-46b8-b162-7667acae902d" providerId="ADAL" clId="{51FABF0A-6067-4A8E-B719-508FDBA6A07E}" dt="2023-02-24T04:42:08.297" v="1312" actId="1035"/>
          <ac:spMkLst>
            <pc:docMk/>
            <pc:sldMk cId="1099280421" sldId="2147478788"/>
            <ac:spMk id="9" creationId="{EB682E32-BECD-47EC-B538-609680290284}"/>
          </ac:spMkLst>
        </pc:spChg>
        <pc:picChg chg="add mod ord">
          <ac:chgData name="Censurato, Michael" userId="1de9a2e9-b3da-46b8-b162-7667acae902d" providerId="ADAL" clId="{51FABF0A-6067-4A8E-B719-508FDBA6A07E}" dt="2023-02-24T04:43:01.111" v="1317" actId="167"/>
          <ac:picMkLst>
            <pc:docMk/>
            <pc:sldMk cId="1099280421" sldId="2147478788"/>
            <ac:picMk id="4" creationId="{D2FFA57C-4BCA-E4B6-DA8D-1711C676F5E9}"/>
          </ac:picMkLst>
        </pc:picChg>
        <pc:picChg chg="del">
          <ac:chgData name="Censurato, Michael" userId="1de9a2e9-b3da-46b8-b162-7667acae902d" providerId="ADAL" clId="{51FABF0A-6067-4A8E-B719-508FDBA6A07E}" dt="2023-02-24T04:43:05.363" v="1318" actId="21"/>
          <ac:picMkLst>
            <pc:docMk/>
            <pc:sldMk cId="1099280421" sldId="2147478788"/>
            <ac:picMk id="5" creationId="{512E1793-72E9-BF46-B5C0-7E0079D064AE}"/>
          </ac:picMkLst>
        </pc:picChg>
        <pc:picChg chg="del">
          <ac:chgData name="Censurato, Michael" userId="1de9a2e9-b3da-46b8-b162-7667acae902d" providerId="ADAL" clId="{51FABF0A-6067-4A8E-B719-508FDBA6A07E}" dt="2023-02-24T04:43:05.363" v="1318" actId="21"/>
          <ac:picMkLst>
            <pc:docMk/>
            <pc:sldMk cId="1099280421" sldId="2147478788"/>
            <ac:picMk id="6" creationId="{811C1F47-68A6-3268-D956-ED364546B9E1}"/>
          </ac:picMkLst>
        </pc:picChg>
        <pc:picChg chg="del">
          <ac:chgData name="Censurato, Michael" userId="1de9a2e9-b3da-46b8-b162-7667acae902d" providerId="ADAL" clId="{51FABF0A-6067-4A8E-B719-508FDBA6A07E}" dt="2023-02-24T04:43:05.363" v="1318" actId="21"/>
          <ac:picMkLst>
            <pc:docMk/>
            <pc:sldMk cId="1099280421" sldId="2147478788"/>
            <ac:picMk id="8" creationId="{7BA254D6-0035-42BD-3E15-9ABC159264E0}"/>
          </ac:picMkLst>
        </pc:picChg>
      </pc:sldChg>
      <pc:sldChg chg="addSp delSp modSp add mod">
        <pc:chgData name="Censurato, Michael" userId="1de9a2e9-b3da-46b8-b162-7667acae902d" providerId="ADAL" clId="{51FABF0A-6067-4A8E-B719-508FDBA6A07E}" dt="2023-02-24T04:44:51.424" v="1402" actId="1037"/>
        <pc:sldMkLst>
          <pc:docMk/>
          <pc:sldMk cId="3257882192" sldId="2147478789"/>
        </pc:sldMkLst>
        <pc:spChg chg="mod">
          <ac:chgData name="Censurato, Michael" userId="1de9a2e9-b3da-46b8-b162-7667acae902d" providerId="ADAL" clId="{51FABF0A-6067-4A8E-B719-508FDBA6A07E}" dt="2023-02-24T04:43:31.640" v="1320"/>
          <ac:spMkLst>
            <pc:docMk/>
            <pc:sldMk cId="3257882192" sldId="2147478789"/>
            <ac:spMk id="2" creationId="{00000000-0000-0000-0000-000000000000}"/>
          </ac:spMkLst>
        </pc:spChg>
        <pc:spChg chg="mod">
          <ac:chgData name="Censurato, Michael" userId="1de9a2e9-b3da-46b8-b162-7667acae902d" providerId="ADAL" clId="{51FABF0A-6067-4A8E-B719-508FDBA6A07E}" dt="2023-02-24T04:44:06.561" v="1367" actId="20577"/>
          <ac:spMkLst>
            <pc:docMk/>
            <pc:sldMk cId="3257882192" sldId="2147478789"/>
            <ac:spMk id="3" creationId="{2B5BB92D-2127-173F-68A4-80FB695060F6}"/>
          </ac:spMkLst>
        </pc:spChg>
        <pc:spChg chg="mod">
          <ac:chgData name="Censurato, Michael" userId="1de9a2e9-b3da-46b8-b162-7667acae902d" providerId="ADAL" clId="{51FABF0A-6067-4A8E-B719-508FDBA6A07E}" dt="2023-02-24T04:43:49.984" v="1365" actId="1035"/>
          <ac:spMkLst>
            <pc:docMk/>
            <pc:sldMk cId="3257882192" sldId="2147478789"/>
            <ac:spMk id="9" creationId="{EB682E32-BECD-47EC-B538-609680290284}"/>
          </ac:spMkLst>
        </pc:spChg>
        <pc:picChg chg="del">
          <ac:chgData name="Censurato, Michael" userId="1de9a2e9-b3da-46b8-b162-7667acae902d" providerId="ADAL" clId="{51FABF0A-6067-4A8E-B719-508FDBA6A07E}" dt="2023-02-24T04:44:29.958" v="1372" actId="21"/>
          <ac:picMkLst>
            <pc:docMk/>
            <pc:sldMk cId="3257882192" sldId="2147478789"/>
            <ac:picMk id="4" creationId="{D2FFA57C-4BCA-E4B6-DA8D-1711C676F5E9}"/>
          </ac:picMkLst>
        </pc:picChg>
        <pc:picChg chg="add mod">
          <ac:chgData name="Censurato, Michael" userId="1de9a2e9-b3da-46b8-b162-7667acae902d" providerId="ADAL" clId="{51FABF0A-6067-4A8E-B719-508FDBA6A07E}" dt="2023-02-24T04:44:23.835" v="1371" actId="1076"/>
          <ac:picMkLst>
            <pc:docMk/>
            <pc:sldMk cId="3257882192" sldId="2147478789"/>
            <ac:picMk id="5" creationId="{E704FAF4-14E2-4A70-78E7-AAD1338854A2}"/>
          </ac:picMkLst>
        </pc:picChg>
        <pc:picChg chg="add mod">
          <ac:chgData name="Censurato, Michael" userId="1de9a2e9-b3da-46b8-b162-7667acae902d" providerId="ADAL" clId="{51FABF0A-6067-4A8E-B719-508FDBA6A07E}" dt="2023-02-24T04:44:51.424" v="1402" actId="1037"/>
          <ac:picMkLst>
            <pc:docMk/>
            <pc:sldMk cId="3257882192" sldId="2147478789"/>
            <ac:picMk id="6" creationId="{4276A233-C8DA-68A1-A081-771E05186F7F}"/>
          </ac:picMkLst>
        </pc:picChg>
        <pc:picChg chg="add mod">
          <ac:chgData name="Censurato, Michael" userId="1de9a2e9-b3da-46b8-b162-7667acae902d" providerId="ADAL" clId="{51FABF0A-6067-4A8E-B719-508FDBA6A07E}" dt="2023-02-24T04:44:51.424" v="1402" actId="1037"/>
          <ac:picMkLst>
            <pc:docMk/>
            <pc:sldMk cId="3257882192" sldId="2147478789"/>
            <ac:picMk id="8" creationId="{8A4A0FB1-0D9B-C4A5-12A2-88B7F957DF49}"/>
          </ac:picMkLst>
        </pc:picChg>
        <pc:picChg chg="add mod">
          <ac:chgData name="Censurato, Michael" userId="1de9a2e9-b3da-46b8-b162-7667acae902d" providerId="ADAL" clId="{51FABF0A-6067-4A8E-B719-508FDBA6A07E}" dt="2023-02-24T04:44:51.424" v="1402" actId="1037"/>
          <ac:picMkLst>
            <pc:docMk/>
            <pc:sldMk cId="3257882192" sldId="2147478789"/>
            <ac:picMk id="10" creationId="{3D1B8EB2-1B89-ACD1-B1EC-D32854786193}"/>
          </ac:picMkLst>
        </pc:picChg>
      </pc:sldChg>
    </pc:docChg>
  </pc:docChgLst>
  <pc:docChgLst>
    <pc:chgData name="Censurato, Michael" userId="1de9a2e9-b3da-46b8-b162-7667acae902d" providerId="ADAL" clId="{EBCEFCFD-08BA-4F9F-884E-55D2DD47A4FC}"/>
    <pc:docChg chg="undo custSel delSld modSld">
      <pc:chgData name="Censurato, Michael" userId="1de9a2e9-b3da-46b8-b162-7667acae902d" providerId="ADAL" clId="{EBCEFCFD-08BA-4F9F-884E-55D2DD47A4FC}" dt="2023-05-26T14:42:37.467" v="1537" actId="167"/>
      <pc:docMkLst>
        <pc:docMk/>
      </pc:docMkLst>
      <pc:sldChg chg="del">
        <pc:chgData name="Censurato, Michael" userId="1de9a2e9-b3da-46b8-b162-7667acae902d" providerId="ADAL" clId="{EBCEFCFD-08BA-4F9F-884E-55D2DD47A4FC}" dt="2023-05-26T14:37:06.600" v="1381" actId="2696"/>
        <pc:sldMkLst>
          <pc:docMk/>
          <pc:sldMk cId="3970257286" sldId="478"/>
        </pc:sldMkLst>
      </pc:sldChg>
      <pc:sldChg chg="addSp delSp modSp mod">
        <pc:chgData name="Censurato, Michael" userId="1de9a2e9-b3da-46b8-b162-7667acae902d" providerId="ADAL" clId="{EBCEFCFD-08BA-4F9F-884E-55D2DD47A4FC}" dt="2023-05-26T14:38:00.296" v="1386" actId="21"/>
        <pc:sldMkLst>
          <pc:docMk/>
          <pc:sldMk cId="4275605298" sldId="1959"/>
        </pc:sldMkLst>
        <pc:spChg chg="del">
          <ac:chgData name="Censurato, Michael" userId="1de9a2e9-b3da-46b8-b162-7667acae902d" providerId="ADAL" clId="{EBCEFCFD-08BA-4F9F-884E-55D2DD47A4FC}" dt="2023-05-26T14:38:00.296" v="1386" actId="21"/>
          <ac:spMkLst>
            <pc:docMk/>
            <pc:sldMk cId="4275605298" sldId="1959"/>
            <ac:spMk id="3" creationId="{4B19D4FC-2475-5886-C3B2-7F67AA09B9CE}"/>
          </ac:spMkLst>
        </pc:spChg>
        <pc:picChg chg="add mod">
          <ac:chgData name="Censurato, Michael" userId="1de9a2e9-b3da-46b8-b162-7667acae902d" providerId="ADAL" clId="{EBCEFCFD-08BA-4F9F-884E-55D2DD47A4FC}" dt="2023-05-26T14:37:56.460" v="1385" actId="1076"/>
          <ac:picMkLst>
            <pc:docMk/>
            <pc:sldMk cId="4275605298" sldId="1959"/>
            <ac:picMk id="6" creationId="{6B0F7E38-1E2F-C819-5986-CFAC28A3BE74}"/>
          </ac:picMkLst>
        </pc:picChg>
      </pc:sldChg>
      <pc:sldChg chg="addSp delSp modSp mod">
        <pc:chgData name="Censurato, Michael" userId="1de9a2e9-b3da-46b8-b162-7667acae902d" providerId="ADAL" clId="{EBCEFCFD-08BA-4F9F-884E-55D2DD47A4FC}" dt="2023-05-26T14:40:48.154" v="1426" actId="1037"/>
        <pc:sldMkLst>
          <pc:docMk/>
          <pc:sldMk cId="3512650534" sldId="1985"/>
        </pc:sldMkLst>
        <pc:spChg chg="mod">
          <ac:chgData name="Censurato, Michael" userId="1de9a2e9-b3da-46b8-b162-7667acae902d" providerId="ADAL" clId="{EBCEFCFD-08BA-4F9F-884E-55D2DD47A4FC}" dt="2023-05-26T14:40:48.154" v="1426" actId="1037"/>
          <ac:spMkLst>
            <pc:docMk/>
            <pc:sldMk cId="3512650534" sldId="1985"/>
            <ac:spMk id="9" creationId="{EB682E32-BECD-47EC-B538-609680290284}"/>
          </ac:spMkLst>
        </pc:spChg>
        <pc:picChg chg="add mod ord">
          <ac:chgData name="Censurato, Michael" userId="1de9a2e9-b3da-46b8-b162-7667acae902d" providerId="ADAL" clId="{EBCEFCFD-08BA-4F9F-884E-55D2DD47A4FC}" dt="2023-05-26T14:40:44.298" v="1417" actId="167"/>
          <ac:picMkLst>
            <pc:docMk/>
            <pc:sldMk cId="3512650534" sldId="1985"/>
            <ac:picMk id="4" creationId="{D7C4A4D3-237D-87B0-88F1-F507AAAA099D}"/>
          </ac:picMkLst>
        </pc:picChg>
        <pc:picChg chg="del">
          <ac:chgData name="Censurato, Michael" userId="1de9a2e9-b3da-46b8-b162-7667acae902d" providerId="ADAL" clId="{EBCEFCFD-08BA-4F9F-884E-55D2DD47A4FC}" dt="2023-05-26T14:39:12.638" v="1399" actId="21"/>
          <ac:picMkLst>
            <pc:docMk/>
            <pc:sldMk cId="3512650534" sldId="1985"/>
            <ac:picMk id="5" creationId="{B2547989-D371-1685-ABE7-8D081DD5841C}"/>
          </ac:picMkLst>
        </pc:picChg>
      </pc:sldChg>
      <pc:sldChg chg="addSp delSp modSp mod delAnim modAnim">
        <pc:chgData name="Censurato, Michael" userId="1de9a2e9-b3da-46b8-b162-7667acae902d" providerId="ADAL" clId="{EBCEFCFD-08BA-4F9F-884E-55D2DD47A4FC}" dt="2023-05-26T14:23:15.996" v="7" actId="207"/>
        <pc:sldMkLst>
          <pc:docMk/>
          <pc:sldMk cId="2494594681" sldId="2147478792"/>
        </pc:sldMkLst>
        <pc:spChg chg="add mod">
          <ac:chgData name="Censurato, Michael" userId="1de9a2e9-b3da-46b8-b162-7667acae902d" providerId="ADAL" clId="{EBCEFCFD-08BA-4F9F-884E-55D2DD47A4FC}" dt="2023-05-26T14:23:15.996" v="7" actId="207"/>
          <ac:spMkLst>
            <pc:docMk/>
            <pc:sldMk cId="2494594681" sldId="2147478792"/>
            <ac:spMk id="3" creationId="{289BCF7A-E14A-9A25-C543-56A7E86F747F}"/>
          </ac:spMkLst>
        </pc:spChg>
        <pc:spChg chg="add mod">
          <ac:chgData name="Censurato, Michael" userId="1de9a2e9-b3da-46b8-b162-7667acae902d" providerId="ADAL" clId="{EBCEFCFD-08BA-4F9F-884E-55D2DD47A4FC}" dt="2023-05-26T14:23:15.996" v="7" actId="207"/>
          <ac:spMkLst>
            <pc:docMk/>
            <pc:sldMk cId="2494594681" sldId="2147478792"/>
            <ac:spMk id="4" creationId="{400C139D-B78B-43A6-CB8C-16B9BFB5C908}"/>
          </ac:spMkLst>
        </pc:spChg>
        <pc:spChg chg="add mod">
          <ac:chgData name="Censurato, Michael" userId="1de9a2e9-b3da-46b8-b162-7667acae902d" providerId="ADAL" clId="{EBCEFCFD-08BA-4F9F-884E-55D2DD47A4FC}" dt="2023-05-26T14:23:15.996" v="7" actId="207"/>
          <ac:spMkLst>
            <pc:docMk/>
            <pc:sldMk cId="2494594681" sldId="2147478792"/>
            <ac:spMk id="5" creationId="{1BFE4360-B8E7-55E6-664E-4046EB18BDEF}"/>
          </ac:spMkLst>
        </pc:spChg>
        <pc:spChg chg="add mod">
          <ac:chgData name="Censurato, Michael" userId="1de9a2e9-b3da-46b8-b162-7667acae902d" providerId="ADAL" clId="{EBCEFCFD-08BA-4F9F-884E-55D2DD47A4FC}" dt="2023-05-26T14:23:15.996" v="7" actId="207"/>
          <ac:spMkLst>
            <pc:docMk/>
            <pc:sldMk cId="2494594681" sldId="2147478792"/>
            <ac:spMk id="6" creationId="{54403ABE-E9B3-5478-F1DF-161CBE2E1BE6}"/>
          </ac:spMkLst>
        </pc:spChg>
        <pc:spChg chg="add mod">
          <ac:chgData name="Censurato, Michael" userId="1de9a2e9-b3da-46b8-b162-7667acae902d" providerId="ADAL" clId="{EBCEFCFD-08BA-4F9F-884E-55D2DD47A4FC}" dt="2023-05-26T14:22:45.652" v="1"/>
          <ac:spMkLst>
            <pc:docMk/>
            <pc:sldMk cId="2494594681" sldId="2147478792"/>
            <ac:spMk id="7" creationId="{A948D145-D0DD-12F2-3A62-4C1312C8A7EE}"/>
          </ac:spMkLst>
        </pc:spChg>
        <pc:spChg chg="add mod">
          <ac:chgData name="Censurato, Michael" userId="1de9a2e9-b3da-46b8-b162-7667acae902d" providerId="ADAL" clId="{EBCEFCFD-08BA-4F9F-884E-55D2DD47A4FC}" dt="2023-05-26T14:22:45.652" v="1"/>
          <ac:spMkLst>
            <pc:docMk/>
            <pc:sldMk cId="2494594681" sldId="2147478792"/>
            <ac:spMk id="11" creationId="{76E50985-1E21-7C21-1264-7F4657C29789}"/>
          </ac:spMkLst>
        </pc:spChg>
        <pc:spChg chg="add mod">
          <ac:chgData name="Censurato, Michael" userId="1de9a2e9-b3da-46b8-b162-7667acae902d" providerId="ADAL" clId="{EBCEFCFD-08BA-4F9F-884E-55D2DD47A4FC}" dt="2023-05-26T14:22:45.652" v="1"/>
          <ac:spMkLst>
            <pc:docMk/>
            <pc:sldMk cId="2494594681" sldId="2147478792"/>
            <ac:spMk id="12" creationId="{49D36AAB-E044-E02F-030B-42ED1BFF0E8C}"/>
          </ac:spMkLst>
        </pc:spChg>
        <pc:spChg chg="add mod">
          <ac:chgData name="Censurato, Michael" userId="1de9a2e9-b3da-46b8-b162-7667acae902d" providerId="ADAL" clId="{EBCEFCFD-08BA-4F9F-884E-55D2DD47A4FC}" dt="2023-05-26T14:22:45.652" v="1"/>
          <ac:spMkLst>
            <pc:docMk/>
            <pc:sldMk cId="2494594681" sldId="2147478792"/>
            <ac:spMk id="14" creationId="{A289D153-927F-F37E-63C3-AD978DCF964F}"/>
          </ac:spMkLst>
        </pc:spChg>
        <pc:spChg chg="add mod">
          <ac:chgData name="Censurato, Michael" userId="1de9a2e9-b3da-46b8-b162-7667acae902d" providerId="ADAL" clId="{EBCEFCFD-08BA-4F9F-884E-55D2DD47A4FC}" dt="2023-05-26T14:22:45.652" v="1"/>
          <ac:spMkLst>
            <pc:docMk/>
            <pc:sldMk cId="2494594681" sldId="2147478792"/>
            <ac:spMk id="15" creationId="{F3C53CF1-F9D1-0923-96DF-528DBA27D7D8}"/>
          </ac:spMkLst>
        </pc:spChg>
        <pc:spChg chg="add mod">
          <ac:chgData name="Censurato, Michael" userId="1de9a2e9-b3da-46b8-b162-7667acae902d" providerId="ADAL" clId="{EBCEFCFD-08BA-4F9F-884E-55D2DD47A4FC}" dt="2023-05-26T14:22:45.652" v="1"/>
          <ac:spMkLst>
            <pc:docMk/>
            <pc:sldMk cId="2494594681" sldId="2147478792"/>
            <ac:spMk id="16" creationId="{C5455026-E712-32E8-0993-C47478326065}"/>
          </ac:spMkLst>
        </pc:spChg>
        <pc:spChg chg="add mod">
          <ac:chgData name="Censurato, Michael" userId="1de9a2e9-b3da-46b8-b162-7667acae902d" providerId="ADAL" clId="{EBCEFCFD-08BA-4F9F-884E-55D2DD47A4FC}" dt="2023-05-26T14:22:45.652" v="1"/>
          <ac:spMkLst>
            <pc:docMk/>
            <pc:sldMk cId="2494594681" sldId="2147478792"/>
            <ac:spMk id="17" creationId="{F733B154-4FB9-CFDF-683E-33B04266A808}"/>
          </ac:spMkLst>
        </pc:spChg>
        <pc:spChg chg="add mod">
          <ac:chgData name="Censurato, Michael" userId="1de9a2e9-b3da-46b8-b162-7667acae902d" providerId="ADAL" clId="{EBCEFCFD-08BA-4F9F-884E-55D2DD47A4FC}" dt="2023-05-26T14:22:45.652" v="1"/>
          <ac:spMkLst>
            <pc:docMk/>
            <pc:sldMk cId="2494594681" sldId="2147478792"/>
            <ac:spMk id="18" creationId="{C481BE70-24B2-2E55-4BEA-06CA18722DAF}"/>
          </ac:spMkLst>
        </pc:spChg>
        <pc:spChg chg="add mod">
          <ac:chgData name="Censurato, Michael" userId="1de9a2e9-b3da-46b8-b162-7667acae902d" providerId="ADAL" clId="{EBCEFCFD-08BA-4F9F-884E-55D2DD47A4FC}" dt="2023-05-26T14:22:45.652" v="1"/>
          <ac:spMkLst>
            <pc:docMk/>
            <pc:sldMk cId="2494594681" sldId="2147478792"/>
            <ac:spMk id="19" creationId="{CF21F8DC-AFA4-6640-B0AB-4D8E92891F65}"/>
          </ac:spMkLst>
        </pc:spChg>
        <pc:spChg chg="add mod">
          <ac:chgData name="Censurato, Michael" userId="1de9a2e9-b3da-46b8-b162-7667acae902d" providerId="ADAL" clId="{EBCEFCFD-08BA-4F9F-884E-55D2DD47A4FC}" dt="2023-05-26T14:23:15.996" v="7" actId="207"/>
          <ac:spMkLst>
            <pc:docMk/>
            <pc:sldMk cId="2494594681" sldId="2147478792"/>
            <ac:spMk id="20" creationId="{FC995F07-1F2F-423D-717C-D03CC8CE09A7}"/>
          </ac:spMkLst>
        </pc:spChg>
        <pc:spChg chg="add mod">
          <ac:chgData name="Censurato, Michael" userId="1de9a2e9-b3da-46b8-b162-7667acae902d" providerId="ADAL" clId="{EBCEFCFD-08BA-4F9F-884E-55D2DD47A4FC}" dt="2023-05-26T14:23:15.996" v="7" actId="207"/>
          <ac:spMkLst>
            <pc:docMk/>
            <pc:sldMk cId="2494594681" sldId="2147478792"/>
            <ac:spMk id="21" creationId="{2E4D678D-86FE-D8E5-DFCD-AE66873E066C}"/>
          </ac:spMkLst>
        </pc:spChg>
        <pc:spChg chg="add mod">
          <ac:chgData name="Censurato, Michael" userId="1de9a2e9-b3da-46b8-b162-7667acae902d" providerId="ADAL" clId="{EBCEFCFD-08BA-4F9F-884E-55D2DD47A4FC}" dt="2023-05-26T14:22:45.652" v="1"/>
          <ac:spMkLst>
            <pc:docMk/>
            <pc:sldMk cId="2494594681" sldId="2147478792"/>
            <ac:spMk id="22" creationId="{8E4B5CA4-0472-234F-28F4-219293B5A430}"/>
          </ac:spMkLst>
        </pc:spChg>
        <pc:spChg chg="add mod">
          <ac:chgData name="Censurato, Michael" userId="1de9a2e9-b3da-46b8-b162-7667acae902d" providerId="ADAL" clId="{EBCEFCFD-08BA-4F9F-884E-55D2DD47A4FC}" dt="2023-05-26T14:23:15.996" v="7" actId="207"/>
          <ac:spMkLst>
            <pc:docMk/>
            <pc:sldMk cId="2494594681" sldId="2147478792"/>
            <ac:spMk id="23" creationId="{CEEE70EF-5266-7D8E-6F6C-19EB863D34B5}"/>
          </ac:spMkLst>
        </pc:spChg>
        <pc:spChg chg="add mod">
          <ac:chgData name="Censurato, Michael" userId="1de9a2e9-b3da-46b8-b162-7667acae902d" providerId="ADAL" clId="{EBCEFCFD-08BA-4F9F-884E-55D2DD47A4FC}" dt="2023-05-26T14:23:15.996" v="7" actId="207"/>
          <ac:spMkLst>
            <pc:docMk/>
            <pc:sldMk cId="2494594681" sldId="2147478792"/>
            <ac:spMk id="24" creationId="{AC29E1FC-ACE7-24A8-70D8-A2B92C37AD4A}"/>
          </ac:spMkLst>
        </pc:spChg>
        <pc:spChg chg="add mod">
          <ac:chgData name="Censurato, Michael" userId="1de9a2e9-b3da-46b8-b162-7667acae902d" providerId="ADAL" clId="{EBCEFCFD-08BA-4F9F-884E-55D2DD47A4FC}" dt="2023-05-26T14:22:45.652" v="1"/>
          <ac:spMkLst>
            <pc:docMk/>
            <pc:sldMk cId="2494594681" sldId="2147478792"/>
            <ac:spMk id="25" creationId="{FD6C2D67-FB73-9D05-68E6-C881BC73374E}"/>
          </ac:spMkLst>
        </pc:spChg>
        <pc:spChg chg="add mod">
          <ac:chgData name="Censurato, Michael" userId="1de9a2e9-b3da-46b8-b162-7667acae902d" providerId="ADAL" clId="{EBCEFCFD-08BA-4F9F-884E-55D2DD47A4FC}" dt="2023-05-26T14:22:45.652" v="1"/>
          <ac:spMkLst>
            <pc:docMk/>
            <pc:sldMk cId="2494594681" sldId="2147478792"/>
            <ac:spMk id="26" creationId="{4D39E917-3487-2666-0C2D-E8E7552C6F7F}"/>
          </ac:spMkLst>
        </pc:spChg>
        <pc:spChg chg="add mod">
          <ac:chgData name="Censurato, Michael" userId="1de9a2e9-b3da-46b8-b162-7667acae902d" providerId="ADAL" clId="{EBCEFCFD-08BA-4F9F-884E-55D2DD47A4FC}" dt="2023-05-26T14:23:15.996" v="7" actId="207"/>
          <ac:spMkLst>
            <pc:docMk/>
            <pc:sldMk cId="2494594681" sldId="2147478792"/>
            <ac:spMk id="27" creationId="{FAF42557-BD17-1CA7-151F-1E53B5932EA4}"/>
          </ac:spMkLst>
        </pc:spChg>
        <pc:spChg chg="add mod">
          <ac:chgData name="Censurato, Michael" userId="1de9a2e9-b3da-46b8-b162-7667acae902d" providerId="ADAL" clId="{EBCEFCFD-08BA-4F9F-884E-55D2DD47A4FC}" dt="2023-05-26T14:22:45.652" v="1"/>
          <ac:spMkLst>
            <pc:docMk/>
            <pc:sldMk cId="2494594681" sldId="2147478792"/>
            <ac:spMk id="28" creationId="{CA875A43-0CFC-BB6F-1300-AEFE15EA695F}"/>
          </ac:spMkLst>
        </pc:spChg>
        <pc:spChg chg="add mod">
          <ac:chgData name="Censurato, Michael" userId="1de9a2e9-b3da-46b8-b162-7667acae902d" providerId="ADAL" clId="{EBCEFCFD-08BA-4F9F-884E-55D2DD47A4FC}" dt="2023-05-26T14:23:15.996" v="7" actId="207"/>
          <ac:spMkLst>
            <pc:docMk/>
            <pc:sldMk cId="2494594681" sldId="2147478792"/>
            <ac:spMk id="29" creationId="{0CB07B21-0AA9-F8F1-155C-5E90DDB43FCC}"/>
          </ac:spMkLst>
        </pc:spChg>
        <pc:spChg chg="add mod">
          <ac:chgData name="Censurato, Michael" userId="1de9a2e9-b3da-46b8-b162-7667acae902d" providerId="ADAL" clId="{EBCEFCFD-08BA-4F9F-884E-55D2DD47A4FC}" dt="2023-05-26T14:22:45.652" v="1"/>
          <ac:spMkLst>
            <pc:docMk/>
            <pc:sldMk cId="2494594681" sldId="2147478792"/>
            <ac:spMk id="30" creationId="{A2D56B3C-72C3-36A4-452F-A49CD4AA67C2}"/>
          </ac:spMkLst>
        </pc:spChg>
        <pc:spChg chg="add mod">
          <ac:chgData name="Censurato, Michael" userId="1de9a2e9-b3da-46b8-b162-7667acae902d" providerId="ADAL" clId="{EBCEFCFD-08BA-4F9F-884E-55D2DD47A4FC}" dt="2023-05-26T14:23:15.996" v="7" actId="207"/>
          <ac:spMkLst>
            <pc:docMk/>
            <pc:sldMk cId="2494594681" sldId="2147478792"/>
            <ac:spMk id="31" creationId="{F187D87A-6398-C1C9-55CB-23B801622C4C}"/>
          </ac:spMkLst>
        </pc:spChg>
        <pc:spChg chg="add del mod">
          <ac:chgData name="Censurato, Michael" userId="1de9a2e9-b3da-46b8-b162-7667acae902d" providerId="ADAL" clId="{EBCEFCFD-08BA-4F9F-884E-55D2DD47A4FC}" dt="2023-05-26T14:22:55.481" v="3" actId="21"/>
          <ac:spMkLst>
            <pc:docMk/>
            <pc:sldMk cId="2494594681" sldId="2147478792"/>
            <ac:spMk id="32" creationId="{97D526BC-6771-4031-0E30-12B10F84981C}"/>
          </ac:spMkLst>
        </pc:spChg>
        <pc:spChg chg="add del mod">
          <ac:chgData name="Censurato, Michael" userId="1de9a2e9-b3da-46b8-b162-7667acae902d" providerId="ADAL" clId="{EBCEFCFD-08BA-4F9F-884E-55D2DD47A4FC}" dt="2023-05-26T14:22:53.689" v="2" actId="21"/>
          <ac:spMkLst>
            <pc:docMk/>
            <pc:sldMk cId="2494594681" sldId="2147478792"/>
            <ac:spMk id="33" creationId="{D4CC2E78-CD00-F2F7-A590-2117ED81927E}"/>
          </ac:spMkLst>
        </pc:spChg>
        <pc:spChg chg="del">
          <ac:chgData name="Censurato, Michael" userId="1de9a2e9-b3da-46b8-b162-7667acae902d" providerId="ADAL" clId="{EBCEFCFD-08BA-4F9F-884E-55D2DD47A4FC}" dt="2023-05-26T14:22:33.881" v="0" actId="21"/>
          <ac:spMkLst>
            <pc:docMk/>
            <pc:sldMk cId="2494594681" sldId="2147478792"/>
            <ac:spMk id="34" creationId="{B7056B5C-4C77-4F77-8BF8-FB992DEA1110}"/>
          </ac:spMkLst>
        </pc:spChg>
        <pc:spChg chg="del">
          <ac:chgData name="Censurato, Michael" userId="1de9a2e9-b3da-46b8-b162-7667acae902d" providerId="ADAL" clId="{EBCEFCFD-08BA-4F9F-884E-55D2DD47A4FC}" dt="2023-05-26T14:22:33.881" v="0" actId="21"/>
          <ac:spMkLst>
            <pc:docMk/>
            <pc:sldMk cId="2494594681" sldId="2147478792"/>
            <ac:spMk id="35" creationId="{8A7F89B2-ADBF-4A42-A903-684B2519874D}"/>
          </ac:spMkLst>
        </pc:spChg>
        <pc:spChg chg="del">
          <ac:chgData name="Censurato, Michael" userId="1de9a2e9-b3da-46b8-b162-7667acae902d" providerId="ADAL" clId="{EBCEFCFD-08BA-4F9F-884E-55D2DD47A4FC}" dt="2023-05-26T14:22:33.881" v="0" actId="21"/>
          <ac:spMkLst>
            <pc:docMk/>
            <pc:sldMk cId="2494594681" sldId="2147478792"/>
            <ac:spMk id="36" creationId="{E3409DDD-8ED8-4631-8178-5B026E0B8472}"/>
          </ac:spMkLst>
        </pc:spChg>
        <pc:spChg chg="del">
          <ac:chgData name="Censurato, Michael" userId="1de9a2e9-b3da-46b8-b162-7667acae902d" providerId="ADAL" clId="{EBCEFCFD-08BA-4F9F-884E-55D2DD47A4FC}" dt="2023-05-26T14:22:33.881" v="0" actId="21"/>
          <ac:spMkLst>
            <pc:docMk/>
            <pc:sldMk cId="2494594681" sldId="2147478792"/>
            <ac:spMk id="37" creationId="{619EB55E-605B-4A6E-BB3F-499579723386}"/>
          </ac:spMkLst>
        </pc:spChg>
        <pc:spChg chg="del">
          <ac:chgData name="Censurato, Michael" userId="1de9a2e9-b3da-46b8-b162-7667acae902d" providerId="ADAL" clId="{EBCEFCFD-08BA-4F9F-884E-55D2DD47A4FC}" dt="2023-05-26T14:22:33.881" v="0" actId="21"/>
          <ac:spMkLst>
            <pc:docMk/>
            <pc:sldMk cId="2494594681" sldId="2147478792"/>
            <ac:spMk id="38" creationId="{1B503454-4AEA-4186-AD6C-1F9E57DE972E}"/>
          </ac:spMkLst>
        </pc:spChg>
        <pc:spChg chg="del">
          <ac:chgData name="Censurato, Michael" userId="1de9a2e9-b3da-46b8-b162-7667acae902d" providerId="ADAL" clId="{EBCEFCFD-08BA-4F9F-884E-55D2DD47A4FC}" dt="2023-05-26T14:22:33.881" v="0" actId="21"/>
          <ac:spMkLst>
            <pc:docMk/>
            <pc:sldMk cId="2494594681" sldId="2147478792"/>
            <ac:spMk id="39" creationId="{75DF6D16-FBB9-42AF-A85B-AB5B9D12BC79}"/>
          </ac:spMkLst>
        </pc:spChg>
        <pc:spChg chg="del">
          <ac:chgData name="Censurato, Michael" userId="1de9a2e9-b3da-46b8-b162-7667acae902d" providerId="ADAL" clId="{EBCEFCFD-08BA-4F9F-884E-55D2DD47A4FC}" dt="2023-05-26T14:22:33.881" v="0" actId="21"/>
          <ac:spMkLst>
            <pc:docMk/>
            <pc:sldMk cId="2494594681" sldId="2147478792"/>
            <ac:spMk id="40" creationId="{68C40422-20DF-4988-AF7C-5EF7A175BCCF}"/>
          </ac:spMkLst>
        </pc:spChg>
        <pc:spChg chg="del">
          <ac:chgData name="Censurato, Michael" userId="1de9a2e9-b3da-46b8-b162-7667acae902d" providerId="ADAL" clId="{EBCEFCFD-08BA-4F9F-884E-55D2DD47A4FC}" dt="2023-05-26T14:22:33.881" v="0" actId="21"/>
          <ac:spMkLst>
            <pc:docMk/>
            <pc:sldMk cId="2494594681" sldId="2147478792"/>
            <ac:spMk id="41" creationId="{76329A14-9A4B-4A9B-B55E-E6712CF96BD4}"/>
          </ac:spMkLst>
        </pc:spChg>
        <pc:spChg chg="add del mod">
          <ac:chgData name="Censurato, Michael" userId="1de9a2e9-b3da-46b8-b162-7667acae902d" providerId="ADAL" clId="{EBCEFCFD-08BA-4F9F-884E-55D2DD47A4FC}" dt="2023-05-26T14:23:00.504" v="6" actId="21"/>
          <ac:spMkLst>
            <pc:docMk/>
            <pc:sldMk cId="2494594681" sldId="2147478792"/>
            <ac:spMk id="42" creationId="{6AC5F6F2-9CBD-3335-3407-C42B357F6D5F}"/>
          </ac:spMkLst>
        </pc:spChg>
        <pc:spChg chg="add del mod">
          <ac:chgData name="Censurato, Michael" userId="1de9a2e9-b3da-46b8-b162-7667acae902d" providerId="ADAL" clId="{EBCEFCFD-08BA-4F9F-884E-55D2DD47A4FC}" dt="2023-05-26T14:22:57.444" v="4" actId="21"/>
          <ac:spMkLst>
            <pc:docMk/>
            <pc:sldMk cId="2494594681" sldId="2147478792"/>
            <ac:spMk id="43" creationId="{71850492-8CE3-2DDB-6748-C1213300A40B}"/>
          </ac:spMkLst>
        </pc:spChg>
        <pc:spChg chg="add del mod">
          <ac:chgData name="Censurato, Michael" userId="1de9a2e9-b3da-46b8-b162-7667acae902d" providerId="ADAL" clId="{EBCEFCFD-08BA-4F9F-884E-55D2DD47A4FC}" dt="2023-05-26T14:22:58.987" v="5" actId="21"/>
          <ac:spMkLst>
            <pc:docMk/>
            <pc:sldMk cId="2494594681" sldId="2147478792"/>
            <ac:spMk id="44" creationId="{779FA92F-817F-FA78-8108-5246510661BD}"/>
          </ac:spMkLst>
        </pc:spChg>
        <pc:spChg chg="del">
          <ac:chgData name="Censurato, Michael" userId="1de9a2e9-b3da-46b8-b162-7667acae902d" providerId="ADAL" clId="{EBCEFCFD-08BA-4F9F-884E-55D2DD47A4FC}" dt="2023-05-26T14:22:33.881" v="0" actId="21"/>
          <ac:spMkLst>
            <pc:docMk/>
            <pc:sldMk cId="2494594681" sldId="2147478792"/>
            <ac:spMk id="89" creationId="{B6E8A07A-CBF0-487C-BFF6-F278EA125602}"/>
          </ac:spMkLst>
        </pc:spChg>
        <pc:spChg chg="del">
          <ac:chgData name="Censurato, Michael" userId="1de9a2e9-b3da-46b8-b162-7667acae902d" providerId="ADAL" clId="{EBCEFCFD-08BA-4F9F-884E-55D2DD47A4FC}" dt="2023-05-26T14:22:33.881" v="0" actId="21"/>
          <ac:spMkLst>
            <pc:docMk/>
            <pc:sldMk cId="2494594681" sldId="2147478792"/>
            <ac:spMk id="90" creationId="{E9532927-D5C4-4A72-82EA-DE2D7DC7A170}"/>
          </ac:spMkLst>
        </pc:spChg>
        <pc:spChg chg="del">
          <ac:chgData name="Censurato, Michael" userId="1de9a2e9-b3da-46b8-b162-7667acae902d" providerId="ADAL" clId="{EBCEFCFD-08BA-4F9F-884E-55D2DD47A4FC}" dt="2023-05-26T14:22:33.881" v="0" actId="21"/>
          <ac:spMkLst>
            <pc:docMk/>
            <pc:sldMk cId="2494594681" sldId="2147478792"/>
            <ac:spMk id="91" creationId="{D1D851D5-B726-4CB0-AD95-C8E7075A6969}"/>
          </ac:spMkLst>
        </pc:spChg>
        <pc:spChg chg="del">
          <ac:chgData name="Censurato, Michael" userId="1de9a2e9-b3da-46b8-b162-7667acae902d" providerId="ADAL" clId="{EBCEFCFD-08BA-4F9F-884E-55D2DD47A4FC}" dt="2023-05-26T14:22:33.881" v="0" actId="21"/>
          <ac:spMkLst>
            <pc:docMk/>
            <pc:sldMk cId="2494594681" sldId="2147478792"/>
            <ac:spMk id="92" creationId="{85310C7F-A8DA-4FFE-983D-37F5B29D77AE}"/>
          </ac:spMkLst>
        </pc:spChg>
        <pc:spChg chg="del">
          <ac:chgData name="Censurato, Michael" userId="1de9a2e9-b3da-46b8-b162-7667acae902d" providerId="ADAL" clId="{EBCEFCFD-08BA-4F9F-884E-55D2DD47A4FC}" dt="2023-05-26T14:22:33.881" v="0" actId="21"/>
          <ac:spMkLst>
            <pc:docMk/>
            <pc:sldMk cId="2494594681" sldId="2147478792"/>
            <ac:spMk id="93" creationId="{78436E52-AF5F-4C65-87BA-CBCC29963C7E}"/>
          </ac:spMkLst>
        </pc:spChg>
        <pc:spChg chg="del">
          <ac:chgData name="Censurato, Michael" userId="1de9a2e9-b3da-46b8-b162-7667acae902d" providerId="ADAL" clId="{EBCEFCFD-08BA-4F9F-884E-55D2DD47A4FC}" dt="2023-05-26T14:22:33.881" v="0" actId="21"/>
          <ac:spMkLst>
            <pc:docMk/>
            <pc:sldMk cId="2494594681" sldId="2147478792"/>
            <ac:spMk id="97" creationId="{026ABBC3-900D-413C-85DE-388BBC21F68F}"/>
          </ac:spMkLst>
        </pc:spChg>
        <pc:spChg chg="del">
          <ac:chgData name="Censurato, Michael" userId="1de9a2e9-b3da-46b8-b162-7667acae902d" providerId="ADAL" clId="{EBCEFCFD-08BA-4F9F-884E-55D2DD47A4FC}" dt="2023-05-26T14:22:33.881" v="0" actId="21"/>
          <ac:spMkLst>
            <pc:docMk/>
            <pc:sldMk cId="2494594681" sldId="2147478792"/>
            <ac:spMk id="98" creationId="{A5530356-0B14-449C-9202-75B6FF29DA39}"/>
          </ac:spMkLst>
        </pc:spChg>
        <pc:spChg chg="del">
          <ac:chgData name="Censurato, Michael" userId="1de9a2e9-b3da-46b8-b162-7667acae902d" providerId="ADAL" clId="{EBCEFCFD-08BA-4F9F-884E-55D2DD47A4FC}" dt="2023-05-26T14:22:33.881" v="0" actId="21"/>
          <ac:spMkLst>
            <pc:docMk/>
            <pc:sldMk cId="2494594681" sldId="2147478792"/>
            <ac:spMk id="100" creationId="{14DFD33A-1FAD-4115-8580-44D79A90DACA}"/>
          </ac:spMkLst>
        </pc:spChg>
        <pc:spChg chg="del">
          <ac:chgData name="Censurato, Michael" userId="1de9a2e9-b3da-46b8-b162-7667acae902d" providerId="ADAL" clId="{EBCEFCFD-08BA-4F9F-884E-55D2DD47A4FC}" dt="2023-05-26T14:22:33.881" v="0" actId="21"/>
          <ac:spMkLst>
            <pc:docMk/>
            <pc:sldMk cId="2494594681" sldId="2147478792"/>
            <ac:spMk id="102" creationId="{AA154556-C950-40C8-9B1F-B6FBD15A9A0A}"/>
          </ac:spMkLst>
        </pc:spChg>
        <pc:spChg chg="del">
          <ac:chgData name="Censurato, Michael" userId="1de9a2e9-b3da-46b8-b162-7667acae902d" providerId="ADAL" clId="{EBCEFCFD-08BA-4F9F-884E-55D2DD47A4FC}" dt="2023-05-26T14:22:33.881" v="0" actId="21"/>
          <ac:spMkLst>
            <pc:docMk/>
            <pc:sldMk cId="2494594681" sldId="2147478792"/>
            <ac:spMk id="103" creationId="{1AC88D64-99D7-47A6-8B4E-F0FACC3091A1}"/>
          </ac:spMkLst>
        </pc:spChg>
        <pc:spChg chg="del">
          <ac:chgData name="Censurato, Michael" userId="1de9a2e9-b3da-46b8-b162-7667acae902d" providerId="ADAL" clId="{EBCEFCFD-08BA-4F9F-884E-55D2DD47A4FC}" dt="2023-05-26T14:22:33.881" v="0" actId="21"/>
          <ac:spMkLst>
            <pc:docMk/>
            <pc:sldMk cId="2494594681" sldId="2147478792"/>
            <ac:spMk id="104" creationId="{8E8027DC-F7D0-4B2C-BEFD-9844248EBA34}"/>
          </ac:spMkLst>
        </pc:spChg>
        <pc:spChg chg="del">
          <ac:chgData name="Censurato, Michael" userId="1de9a2e9-b3da-46b8-b162-7667acae902d" providerId="ADAL" clId="{EBCEFCFD-08BA-4F9F-884E-55D2DD47A4FC}" dt="2023-05-26T14:22:33.881" v="0" actId="21"/>
          <ac:spMkLst>
            <pc:docMk/>
            <pc:sldMk cId="2494594681" sldId="2147478792"/>
            <ac:spMk id="105" creationId="{CAE725C0-8BEA-4B13-8C13-1641E48872A3}"/>
          </ac:spMkLst>
        </pc:spChg>
        <pc:spChg chg="del">
          <ac:chgData name="Censurato, Michael" userId="1de9a2e9-b3da-46b8-b162-7667acae902d" providerId="ADAL" clId="{EBCEFCFD-08BA-4F9F-884E-55D2DD47A4FC}" dt="2023-05-26T14:22:33.881" v="0" actId="21"/>
          <ac:spMkLst>
            <pc:docMk/>
            <pc:sldMk cId="2494594681" sldId="2147478792"/>
            <ac:spMk id="106" creationId="{44DC7A4C-44DD-4997-9810-CC20D39BFC68}"/>
          </ac:spMkLst>
        </pc:spChg>
        <pc:spChg chg="del">
          <ac:chgData name="Censurato, Michael" userId="1de9a2e9-b3da-46b8-b162-7667acae902d" providerId="ADAL" clId="{EBCEFCFD-08BA-4F9F-884E-55D2DD47A4FC}" dt="2023-05-26T14:22:33.881" v="0" actId="21"/>
          <ac:spMkLst>
            <pc:docMk/>
            <pc:sldMk cId="2494594681" sldId="2147478792"/>
            <ac:spMk id="115" creationId="{D5453B5B-B4BC-4B26-A6B3-1F22E4B0FE3E}"/>
          </ac:spMkLst>
        </pc:spChg>
        <pc:spChg chg="del">
          <ac:chgData name="Censurato, Michael" userId="1de9a2e9-b3da-46b8-b162-7667acae902d" providerId="ADAL" clId="{EBCEFCFD-08BA-4F9F-884E-55D2DD47A4FC}" dt="2023-05-26T14:22:33.881" v="0" actId="21"/>
          <ac:spMkLst>
            <pc:docMk/>
            <pc:sldMk cId="2494594681" sldId="2147478792"/>
            <ac:spMk id="116" creationId="{815DA04D-1732-4025-8453-77A358456B7E}"/>
          </ac:spMkLst>
        </pc:spChg>
        <pc:spChg chg="del">
          <ac:chgData name="Censurato, Michael" userId="1de9a2e9-b3da-46b8-b162-7667acae902d" providerId="ADAL" clId="{EBCEFCFD-08BA-4F9F-884E-55D2DD47A4FC}" dt="2023-05-26T14:22:33.881" v="0" actId="21"/>
          <ac:spMkLst>
            <pc:docMk/>
            <pc:sldMk cId="2494594681" sldId="2147478792"/>
            <ac:spMk id="121" creationId="{847DDDB2-75BB-4077-A4F7-9A89ADDD0FDF}"/>
          </ac:spMkLst>
        </pc:spChg>
        <pc:picChg chg="add mod">
          <ac:chgData name="Censurato, Michael" userId="1de9a2e9-b3da-46b8-b162-7667acae902d" providerId="ADAL" clId="{EBCEFCFD-08BA-4F9F-884E-55D2DD47A4FC}" dt="2023-05-26T14:22:45.652" v="1"/>
          <ac:picMkLst>
            <pc:docMk/>
            <pc:sldMk cId="2494594681" sldId="2147478792"/>
            <ac:picMk id="8" creationId="{700D63FB-CE4F-0844-B9F8-C880A0F4A4D8}"/>
          </ac:picMkLst>
        </pc:picChg>
        <pc:picChg chg="add mod">
          <ac:chgData name="Censurato, Michael" userId="1de9a2e9-b3da-46b8-b162-7667acae902d" providerId="ADAL" clId="{EBCEFCFD-08BA-4F9F-884E-55D2DD47A4FC}" dt="2023-05-26T14:22:45.652" v="1"/>
          <ac:picMkLst>
            <pc:docMk/>
            <pc:sldMk cId="2494594681" sldId="2147478792"/>
            <ac:picMk id="9" creationId="{AC523496-E8C0-49E6-83EF-CDD4763B42AB}"/>
          </ac:picMkLst>
        </pc:picChg>
        <pc:picChg chg="add mod">
          <ac:chgData name="Censurato, Michael" userId="1de9a2e9-b3da-46b8-b162-7667acae902d" providerId="ADAL" clId="{EBCEFCFD-08BA-4F9F-884E-55D2DD47A4FC}" dt="2023-05-26T14:22:45.652" v="1"/>
          <ac:picMkLst>
            <pc:docMk/>
            <pc:sldMk cId="2494594681" sldId="2147478792"/>
            <ac:picMk id="10" creationId="{ACBB17B6-884B-5F17-7D30-54356DF5494F}"/>
          </ac:picMkLst>
        </pc:picChg>
        <pc:picChg chg="add mod">
          <ac:chgData name="Censurato, Michael" userId="1de9a2e9-b3da-46b8-b162-7667acae902d" providerId="ADAL" clId="{EBCEFCFD-08BA-4F9F-884E-55D2DD47A4FC}" dt="2023-05-26T14:22:45.652" v="1"/>
          <ac:picMkLst>
            <pc:docMk/>
            <pc:sldMk cId="2494594681" sldId="2147478792"/>
            <ac:picMk id="13" creationId="{983E1D98-5398-BEC0-B6D2-C334D176A6E5}"/>
          </ac:picMkLst>
        </pc:picChg>
        <pc:picChg chg="del">
          <ac:chgData name="Censurato, Michael" userId="1de9a2e9-b3da-46b8-b162-7667acae902d" providerId="ADAL" clId="{EBCEFCFD-08BA-4F9F-884E-55D2DD47A4FC}" dt="2023-05-26T14:22:33.881" v="0" actId="21"/>
          <ac:picMkLst>
            <pc:docMk/>
            <pc:sldMk cId="2494594681" sldId="2147478792"/>
            <ac:picMk id="94" creationId="{BB9426D8-E380-4906-9BC9-AE8B93BB02A8}"/>
          </ac:picMkLst>
        </pc:picChg>
        <pc:picChg chg="del">
          <ac:chgData name="Censurato, Michael" userId="1de9a2e9-b3da-46b8-b162-7667acae902d" providerId="ADAL" clId="{EBCEFCFD-08BA-4F9F-884E-55D2DD47A4FC}" dt="2023-05-26T14:22:33.881" v="0" actId="21"/>
          <ac:picMkLst>
            <pc:docMk/>
            <pc:sldMk cId="2494594681" sldId="2147478792"/>
            <ac:picMk id="95" creationId="{4E63CAC2-7B30-400E-9C06-03F616C30117}"/>
          </ac:picMkLst>
        </pc:picChg>
        <pc:picChg chg="del">
          <ac:chgData name="Censurato, Michael" userId="1de9a2e9-b3da-46b8-b162-7667acae902d" providerId="ADAL" clId="{EBCEFCFD-08BA-4F9F-884E-55D2DD47A4FC}" dt="2023-05-26T14:22:33.881" v="0" actId="21"/>
          <ac:picMkLst>
            <pc:docMk/>
            <pc:sldMk cId="2494594681" sldId="2147478792"/>
            <ac:picMk id="96" creationId="{A310AB86-D8A6-4015-9C69-A7FFE082A3A1}"/>
          </ac:picMkLst>
        </pc:picChg>
        <pc:picChg chg="del">
          <ac:chgData name="Censurato, Michael" userId="1de9a2e9-b3da-46b8-b162-7667acae902d" providerId="ADAL" clId="{EBCEFCFD-08BA-4F9F-884E-55D2DD47A4FC}" dt="2023-05-26T14:22:33.881" v="0" actId="21"/>
          <ac:picMkLst>
            <pc:docMk/>
            <pc:sldMk cId="2494594681" sldId="2147478792"/>
            <ac:picMk id="99" creationId="{75181BCD-0C61-4C0F-A958-0F30982EBBEC}"/>
          </ac:picMkLst>
        </pc:picChg>
      </pc:sldChg>
      <pc:sldChg chg="addSp delSp modSp mod">
        <pc:chgData name="Censurato, Michael" userId="1de9a2e9-b3da-46b8-b162-7667acae902d" providerId="ADAL" clId="{EBCEFCFD-08BA-4F9F-884E-55D2DD47A4FC}" dt="2023-05-26T14:40:36.561" v="1416" actId="1076"/>
        <pc:sldMkLst>
          <pc:docMk/>
          <pc:sldMk cId="2715735748" sldId="2147478794"/>
        </pc:sldMkLst>
        <pc:spChg chg="mod">
          <ac:chgData name="Censurato, Michael" userId="1de9a2e9-b3da-46b8-b162-7667acae902d" providerId="ADAL" clId="{EBCEFCFD-08BA-4F9F-884E-55D2DD47A4FC}" dt="2023-05-26T14:40:36.561" v="1416" actId="1076"/>
          <ac:spMkLst>
            <pc:docMk/>
            <pc:sldMk cId="2715735748" sldId="2147478794"/>
            <ac:spMk id="5" creationId="{C057C273-B8DD-AA31-3D5F-881D98D40821}"/>
          </ac:spMkLst>
        </pc:spChg>
        <pc:picChg chg="del">
          <ac:chgData name="Censurato, Michael" userId="1de9a2e9-b3da-46b8-b162-7667acae902d" providerId="ADAL" clId="{EBCEFCFD-08BA-4F9F-884E-55D2DD47A4FC}" dt="2023-05-26T14:39:06.318" v="1398" actId="21"/>
          <ac:picMkLst>
            <pc:docMk/>
            <pc:sldMk cId="2715735748" sldId="2147478794"/>
            <ac:picMk id="4" creationId="{0BFE0D35-3152-920B-5F72-58ED896E882E}"/>
          </ac:picMkLst>
        </pc:picChg>
        <pc:picChg chg="add mod">
          <ac:chgData name="Censurato, Michael" userId="1de9a2e9-b3da-46b8-b162-7667acae902d" providerId="ADAL" clId="{EBCEFCFD-08BA-4F9F-884E-55D2DD47A4FC}" dt="2023-05-26T14:40:00.077" v="1408"/>
          <ac:picMkLst>
            <pc:docMk/>
            <pc:sldMk cId="2715735748" sldId="2147478794"/>
            <ac:picMk id="6" creationId="{7A063281-FCB1-3D72-779F-70B3AA253307}"/>
          </ac:picMkLst>
        </pc:picChg>
      </pc:sldChg>
      <pc:sldChg chg="addSp delSp modSp mod">
        <pc:chgData name="Censurato, Michael" userId="1de9a2e9-b3da-46b8-b162-7667acae902d" providerId="ADAL" clId="{EBCEFCFD-08BA-4F9F-884E-55D2DD47A4FC}" dt="2023-05-26T14:38:51.631" v="1396" actId="1038"/>
        <pc:sldMkLst>
          <pc:docMk/>
          <pc:sldMk cId="4037412164" sldId="2147478795"/>
        </pc:sldMkLst>
        <pc:spChg chg="mod">
          <ac:chgData name="Censurato, Michael" userId="1de9a2e9-b3da-46b8-b162-7667acae902d" providerId="ADAL" clId="{EBCEFCFD-08BA-4F9F-884E-55D2DD47A4FC}" dt="2023-05-26T14:29:31.516" v="491" actId="20577"/>
          <ac:spMkLst>
            <pc:docMk/>
            <pc:sldMk cId="4037412164" sldId="2147478795"/>
            <ac:spMk id="3" creationId="{2B5BB92D-2127-173F-68A4-80FB695060F6}"/>
          </ac:spMkLst>
        </pc:spChg>
        <pc:spChg chg="del">
          <ac:chgData name="Censurato, Michael" userId="1de9a2e9-b3da-46b8-b162-7667acae902d" providerId="ADAL" clId="{EBCEFCFD-08BA-4F9F-884E-55D2DD47A4FC}" dt="2023-05-26T14:29:42.583" v="492" actId="21"/>
          <ac:spMkLst>
            <pc:docMk/>
            <pc:sldMk cId="4037412164" sldId="2147478795"/>
            <ac:spMk id="4" creationId="{37CFA398-5714-9705-3088-556CF2440617}"/>
          </ac:spMkLst>
        </pc:spChg>
        <pc:spChg chg="mod">
          <ac:chgData name="Censurato, Michael" userId="1de9a2e9-b3da-46b8-b162-7667acae902d" providerId="ADAL" clId="{EBCEFCFD-08BA-4F9F-884E-55D2DD47A4FC}" dt="2023-05-26T14:38:51.631" v="1396" actId="1038"/>
          <ac:spMkLst>
            <pc:docMk/>
            <pc:sldMk cId="4037412164" sldId="2147478795"/>
            <ac:spMk id="9" creationId="{EB682E32-BECD-47EC-B538-609680290284}"/>
          </ac:spMkLst>
        </pc:spChg>
        <pc:picChg chg="del">
          <ac:chgData name="Censurato, Michael" userId="1de9a2e9-b3da-46b8-b162-7667acae902d" providerId="ADAL" clId="{EBCEFCFD-08BA-4F9F-884E-55D2DD47A4FC}" dt="2023-05-26T14:38:43.289" v="1393" actId="21"/>
          <ac:picMkLst>
            <pc:docMk/>
            <pc:sldMk cId="4037412164" sldId="2147478795"/>
            <ac:picMk id="5" creationId="{B2547989-D371-1685-ABE7-8D081DD5841C}"/>
          </ac:picMkLst>
        </pc:picChg>
        <pc:picChg chg="add mod ord">
          <ac:chgData name="Censurato, Michael" userId="1de9a2e9-b3da-46b8-b162-7667acae902d" providerId="ADAL" clId="{EBCEFCFD-08BA-4F9F-884E-55D2DD47A4FC}" dt="2023-05-26T14:38:41.158" v="1392" actId="167"/>
          <ac:picMkLst>
            <pc:docMk/>
            <pc:sldMk cId="4037412164" sldId="2147478795"/>
            <ac:picMk id="7" creationId="{1B7F215E-B5B1-C5D3-6427-62679EEDE5DD}"/>
          </ac:picMkLst>
        </pc:picChg>
      </pc:sldChg>
      <pc:sldChg chg="addSp delSp modSp mod">
        <pc:chgData name="Censurato, Michael" userId="1de9a2e9-b3da-46b8-b162-7667acae902d" providerId="ADAL" clId="{EBCEFCFD-08BA-4F9F-884E-55D2DD47A4FC}" dt="2023-05-26T14:41:24.869" v="1454" actId="14100"/>
        <pc:sldMkLst>
          <pc:docMk/>
          <pc:sldMk cId="321446754" sldId="2147478796"/>
        </pc:sldMkLst>
        <pc:spChg chg="mod">
          <ac:chgData name="Censurato, Michael" userId="1de9a2e9-b3da-46b8-b162-7667acae902d" providerId="ADAL" clId="{EBCEFCFD-08BA-4F9F-884E-55D2DD47A4FC}" dt="2023-05-26T14:41:24.869" v="1454" actId="14100"/>
          <ac:spMkLst>
            <pc:docMk/>
            <pc:sldMk cId="321446754" sldId="2147478796"/>
            <ac:spMk id="9" creationId="{EB682E32-BECD-47EC-B538-609680290284}"/>
          </ac:spMkLst>
        </pc:spChg>
        <pc:picChg chg="del">
          <ac:chgData name="Censurato, Michael" userId="1de9a2e9-b3da-46b8-b162-7667acae902d" providerId="ADAL" clId="{EBCEFCFD-08BA-4F9F-884E-55D2DD47A4FC}" dt="2023-05-26T14:39:17.238" v="1400" actId="21"/>
          <ac:picMkLst>
            <pc:docMk/>
            <pc:sldMk cId="321446754" sldId="2147478796"/>
            <ac:picMk id="5" creationId="{B2547989-D371-1685-ABE7-8D081DD5841C}"/>
          </ac:picMkLst>
        </pc:picChg>
        <pc:picChg chg="add mod ord">
          <ac:chgData name="Censurato, Michael" userId="1de9a2e9-b3da-46b8-b162-7667acae902d" providerId="ADAL" clId="{EBCEFCFD-08BA-4F9F-884E-55D2DD47A4FC}" dt="2023-05-26T14:41:09.394" v="1429" actId="167"/>
          <ac:picMkLst>
            <pc:docMk/>
            <pc:sldMk cId="321446754" sldId="2147478796"/>
            <ac:picMk id="6" creationId="{0391665D-DA05-488D-A499-C0D13178D9BF}"/>
          </ac:picMkLst>
        </pc:picChg>
      </pc:sldChg>
      <pc:sldChg chg="addSp delSp modSp mod">
        <pc:chgData name="Censurato, Michael" userId="1de9a2e9-b3da-46b8-b162-7667acae902d" providerId="ADAL" clId="{EBCEFCFD-08BA-4F9F-884E-55D2DD47A4FC}" dt="2023-05-26T14:41:50.299" v="1513" actId="1038"/>
        <pc:sldMkLst>
          <pc:docMk/>
          <pc:sldMk cId="3691709804" sldId="2147478797"/>
        </pc:sldMkLst>
        <pc:spChg chg="add mod">
          <ac:chgData name="Censurato, Michael" userId="1de9a2e9-b3da-46b8-b162-7667acae902d" providerId="ADAL" clId="{EBCEFCFD-08BA-4F9F-884E-55D2DD47A4FC}" dt="2023-05-26T14:41:50.299" v="1513" actId="1038"/>
          <ac:spMkLst>
            <pc:docMk/>
            <pc:sldMk cId="3691709804" sldId="2147478797"/>
            <ac:spMk id="7" creationId="{5EB41F93-FFEC-AC84-4748-30728A95FAB8}"/>
          </ac:spMkLst>
        </pc:spChg>
        <pc:spChg chg="del">
          <ac:chgData name="Censurato, Michael" userId="1de9a2e9-b3da-46b8-b162-7667acae902d" providerId="ADAL" clId="{EBCEFCFD-08BA-4F9F-884E-55D2DD47A4FC}" dt="2023-05-26T14:39:23.347" v="1402" actId="21"/>
          <ac:spMkLst>
            <pc:docMk/>
            <pc:sldMk cId="3691709804" sldId="2147478797"/>
            <ac:spMk id="9" creationId="{EB682E32-BECD-47EC-B538-609680290284}"/>
          </ac:spMkLst>
        </pc:spChg>
        <pc:picChg chg="add mod">
          <ac:chgData name="Censurato, Michael" userId="1de9a2e9-b3da-46b8-b162-7667acae902d" providerId="ADAL" clId="{EBCEFCFD-08BA-4F9F-884E-55D2DD47A4FC}" dt="2023-05-26T14:40:05.208" v="1411"/>
          <ac:picMkLst>
            <pc:docMk/>
            <pc:sldMk cId="3691709804" sldId="2147478797"/>
            <ac:picMk id="4" creationId="{56A84680-F20F-DBDD-19AB-1F47A59BC78C}"/>
          </ac:picMkLst>
        </pc:picChg>
        <pc:picChg chg="del">
          <ac:chgData name="Censurato, Michael" userId="1de9a2e9-b3da-46b8-b162-7667acae902d" providerId="ADAL" clId="{EBCEFCFD-08BA-4F9F-884E-55D2DD47A4FC}" dt="2023-05-26T14:39:21.620" v="1401" actId="21"/>
          <ac:picMkLst>
            <pc:docMk/>
            <pc:sldMk cId="3691709804" sldId="2147478797"/>
            <ac:picMk id="5" creationId="{B2547989-D371-1685-ABE7-8D081DD5841C}"/>
          </ac:picMkLst>
        </pc:picChg>
      </pc:sldChg>
      <pc:sldChg chg="addSp delSp modSp mod">
        <pc:chgData name="Censurato, Michael" userId="1de9a2e9-b3da-46b8-b162-7667acae902d" providerId="ADAL" clId="{EBCEFCFD-08BA-4F9F-884E-55D2DD47A4FC}" dt="2023-05-26T14:42:09.469" v="1535" actId="1036"/>
        <pc:sldMkLst>
          <pc:docMk/>
          <pc:sldMk cId="2986351655" sldId="2147478798"/>
        </pc:sldMkLst>
        <pc:spChg chg="add mod">
          <ac:chgData name="Censurato, Michael" userId="1de9a2e9-b3da-46b8-b162-7667acae902d" providerId="ADAL" clId="{EBCEFCFD-08BA-4F9F-884E-55D2DD47A4FC}" dt="2023-05-26T14:42:09.469" v="1535" actId="1036"/>
          <ac:spMkLst>
            <pc:docMk/>
            <pc:sldMk cId="2986351655" sldId="2147478798"/>
            <ac:spMk id="7" creationId="{C36A9AE7-5BDC-A51E-CF45-ABC0FFBA2809}"/>
          </ac:spMkLst>
        </pc:spChg>
        <pc:spChg chg="del">
          <ac:chgData name="Censurato, Michael" userId="1de9a2e9-b3da-46b8-b162-7667acae902d" providerId="ADAL" clId="{EBCEFCFD-08BA-4F9F-884E-55D2DD47A4FC}" dt="2023-05-26T14:39:29.925" v="1404" actId="21"/>
          <ac:spMkLst>
            <pc:docMk/>
            <pc:sldMk cId="2986351655" sldId="2147478798"/>
            <ac:spMk id="9" creationId="{EB682E32-BECD-47EC-B538-609680290284}"/>
          </ac:spMkLst>
        </pc:spChg>
        <pc:picChg chg="del">
          <ac:chgData name="Censurato, Michael" userId="1de9a2e9-b3da-46b8-b162-7667acae902d" providerId="ADAL" clId="{EBCEFCFD-08BA-4F9F-884E-55D2DD47A4FC}" dt="2023-05-26T14:39:27.912" v="1403" actId="21"/>
          <ac:picMkLst>
            <pc:docMk/>
            <pc:sldMk cId="2986351655" sldId="2147478798"/>
            <ac:picMk id="5" creationId="{B2547989-D371-1685-ABE7-8D081DD5841C}"/>
          </ac:picMkLst>
        </pc:picChg>
        <pc:picChg chg="add mod">
          <ac:chgData name="Censurato, Michael" userId="1de9a2e9-b3da-46b8-b162-7667acae902d" providerId="ADAL" clId="{EBCEFCFD-08BA-4F9F-884E-55D2DD47A4FC}" dt="2023-05-26T14:40:06.980" v="1412"/>
          <ac:picMkLst>
            <pc:docMk/>
            <pc:sldMk cId="2986351655" sldId="2147478798"/>
            <ac:picMk id="6" creationId="{165CA73D-BD71-83CD-2981-FE2381092A7F}"/>
          </ac:picMkLst>
        </pc:picChg>
      </pc:sldChg>
      <pc:sldChg chg="addSp delSp modSp mod">
        <pc:chgData name="Censurato, Michael" userId="1de9a2e9-b3da-46b8-b162-7667acae902d" providerId="ADAL" clId="{EBCEFCFD-08BA-4F9F-884E-55D2DD47A4FC}" dt="2023-05-26T14:42:30.055" v="1536" actId="166"/>
        <pc:sldMkLst>
          <pc:docMk/>
          <pc:sldMk cId="707769378" sldId="2147478799"/>
        </pc:sldMkLst>
        <pc:spChg chg="mod">
          <ac:chgData name="Censurato, Michael" userId="1de9a2e9-b3da-46b8-b162-7667acae902d" providerId="ADAL" clId="{EBCEFCFD-08BA-4F9F-884E-55D2DD47A4FC}" dt="2023-05-26T14:35:20.188" v="1063" actId="20577"/>
          <ac:spMkLst>
            <pc:docMk/>
            <pc:sldMk cId="707769378" sldId="2147478799"/>
            <ac:spMk id="3" creationId="{2B5BB92D-2127-173F-68A4-80FB695060F6}"/>
          </ac:spMkLst>
        </pc:spChg>
        <pc:spChg chg="ord">
          <ac:chgData name="Censurato, Michael" userId="1de9a2e9-b3da-46b8-b162-7667acae902d" providerId="ADAL" clId="{EBCEFCFD-08BA-4F9F-884E-55D2DD47A4FC}" dt="2023-05-26T14:42:30.055" v="1536" actId="166"/>
          <ac:spMkLst>
            <pc:docMk/>
            <pc:sldMk cId="707769378" sldId="2147478799"/>
            <ac:spMk id="9" creationId="{EB682E32-BECD-47EC-B538-609680290284}"/>
          </ac:spMkLst>
        </pc:spChg>
        <pc:picChg chg="add mod ord">
          <ac:chgData name="Censurato, Michael" userId="1de9a2e9-b3da-46b8-b162-7667acae902d" providerId="ADAL" clId="{EBCEFCFD-08BA-4F9F-884E-55D2DD47A4FC}" dt="2023-05-26T14:32:49.763" v="504" actId="14861"/>
          <ac:picMkLst>
            <pc:docMk/>
            <pc:sldMk cId="707769378" sldId="2147478799"/>
            <ac:picMk id="4" creationId="{217DD251-6538-4F7F-B7DB-1496477E3415}"/>
          </ac:picMkLst>
        </pc:picChg>
        <pc:picChg chg="del">
          <ac:chgData name="Censurato, Michael" userId="1de9a2e9-b3da-46b8-b162-7667acae902d" providerId="ADAL" clId="{EBCEFCFD-08BA-4F9F-884E-55D2DD47A4FC}" dt="2023-05-26T14:39:49.886" v="1407" actId="21"/>
          <ac:picMkLst>
            <pc:docMk/>
            <pc:sldMk cId="707769378" sldId="2147478799"/>
            <ac:picMk id="5" creationId="{B2547989-D371-1685-ABE7-8D081DD5841C}"/>
          </ac:picMkLst>
        </pc:picChg>
        <pc:picChg chg="del">
          <ac:chgData name="Censurato, Michael" userId="1de9a2e9-b3da-46b8-b162-7667acae902d" providerId="ADAL" clId="{EBCEFCFD-08BA-4F9F-884E-55D2DD47A4FC}" dt="2023-05-26T14:32:44.299" v="503" actId="21"/>
          <ac:picMkLst>
            <pc:docMk/>
            <pc:sldMk cId="707769378" sldId="2147478799"/>
            <ac:picMk id="6" creationId="{EEF200FD-8BBF-B4FD-CFCB-B3DBC249457C}"/>
          </ac:picMkLst>
        </pc:picChg>
        <pc:picChg chg="add mod">
          <ac:chgData name="Censurato, Michael" userId="1de9a2e9-b3da-46b8-b162-7667acae902d" providerId="ADAL" clId="{EBCEFCFD-08BA-4F9F-884E-55D2DD47A4FC}" dt="2023-05-26T14:40:11.002" v="1414"/>
          <ac:picMkLst>
            <pc:docMk/>
            <pc:sldMk cId="707769378" sldId="2147478799"/>
            <ac:picMk id="7" creationId="{427ACB73-9812-2E93-726F-75FE3AB65D2C}"/>
          </ac:picMkLst>
        </pc:picChg>
      </pc:sldChg>
      <pc:sldChg chg="addSp delSp modSp mod">
        <pc:chgData name="Censurato, Michael" userId="1de9a2e9-b3da-46b8-b162-7667acae902d" providerId="ADAL" clId="{EBCEFCFD-08BA-4F9F-884E-55D2DD47A4FC}" dt="2023-05-26T14:40:08.709" v="1413"/>
        <pc:sldMkLst>
          <pc:docMk/>
          <pc:sldMk cId="3393038074" sldId="2147478800"/>
        </pc:sldMkLst>
        <pc:spChg chg="mod">
          <ac:chgData name="Censurato, Michael" userId="1de9a2e9-b3da-46b8-b162-7667acae902d" providerId="ADAL" clId="{EBCEFCFD-08BA-4F9F-884E-55D2DD47A4FC}" dt="2023-05-26T14:36:58.520" v="1380" actId="20577"/>
          <ac:spMkLst>
            <pc:docMk/>
            <pc:sldMk cId="3393038074" sldId="2147478800"/>
            <ac:spMk id="3" creationId="{2B5BB92D-2127-173F-68A4-80FB695060F6}"/>
          </ac:spMkLst>
        </pc:spChg>
        <pc:spChg chg="del">
          <ac:chgData name="Censurato, Michael" userId="1de9a2e9-b3da-46b8-b162-7667acae902d" providerId="ADAL" clId="{EBCEFCFD-08BA-4F9F-884E-55D2DD47A4FC}" dt="2023-05-26T14:29:50.598" v="493" actId="21"/>
          <ac:spMkLst>
            <pc:docMk/>
            <pc:sldMk cId="3393038074" sldId="2147478800"/>
            <ac:spMk id="6" creationId="{002E9A3E-9187-F1A2-284C-BE6E89BFC04A}"/>
          </ac:spMkLst>
        </pc:spChg>
        <pc:picChg chg="del">
          <ac:chgData name="Censurato, Michael" userId="1de9a2e9-b3da-46b8-b162-7667acae902d" providerId="ADAL" clId="{EBCEFCFD-08BA-4F9F-884E-55D2DD47A4FC}" dt="2023-05-26T14:31:05.464" v="496" actId="21"/>
          <ac:picMkLst>
            <pc:docMk/>
            <pc:sldMk cId="3393038074" sldId="2147478800"/>
            <ac:picMk id="4" creationId="{541F97D1-901A-B8FB-9397-394BFF07F9A8}"/>
          </ac:picMkLst>
        </pc:picChg>
        <pc:picChg chg="del">
          <ac:chgData name="Censurato, Michael" userId="1de9a2e9-b3da-46b8-b162-7667acae902d" providerId="ADAL" clId="{EBCEFCFD-08BA-4F9F-884E-55D2DD47A4FC}" dt="2023-05-26T14:39:34.729" v="1405" actId="21"/>
          <ac:picMkLst>
            <pc:docMk/>
            <pc:sldMk cId="3393038074" sldId="2147478800"/>
            <ac:picMk id="5" creationId="{B2547989-D371-1685-ABE7-8D081DD5841C}"/>
          </ac:picMkLst>
        </pc:picChg>
        <pc:picChg chg="add mod ord">
          <ac:chgData name="Censurato, Michael" userId="1de9a2e9-b3da-46b8-b162-7667acae902d" providerId="ADAL" clId="{EBCEFCFD-08BA-4F9F-884E-55D2DD47A4FC}" dt="2023-05-26T14:31:12.192" v="497" actId="167"/>
          <ac:picMkLst>
            <pc:docMk/>
            <pc:sldMk cId="3393038074" sldId="2147478800"/>
            <ac:picMk id="7" creationId="{383789A9-22C8-BE4A-7D01-B9283CE370DD}"/>
          </ac:picMkLst>
        </pc:picChg>
        <pc:picChg chg="add mod">
          <ac:chgData name="Censurato, Michael" userId="1de9a2e9-b3da-46b8-b162-7667acae902d" providerId="ADAL" clId="{EBCEFCFD-08BA-4F9F-884E-55D2DD47A4FC}" dt="2023-05-26T14:40:08.709" v="1413"/>
          <ac:picMkLst>
            <pc:docMk/>
            <pc:sldMk cId="3393038074" sldId="2147478800"/>
            <ac:picMk id="8" creationId="{751D5B83-F50A-2767-D605-4515B69572D0}"/>
          </ac:picMkLst>
        </pc:picChg>
      </pc:sldChg>
      <pc:sldChg chg="addSp delSp modSp mod">
        <pc:chgData name="Censurato, Michael" userId="1de9a2e9-b3da-46b8-b162-7667acae902d" providerId="ADAL" clId="{EBCEFCFD-08BA-4F9F-884E-55D2DD47A4FC}" dt="2023-05-26T14:42:37.467" v="1537" actId="167"/>
        <pc:sldMkLst>
          <pc:docMk/>
          <pc:sldMk cId="2088669357" sldId="2147478801"/>
        </pc:sldMkLst>
        <pc:picChg chg="del">
          <ac:chgData name="Censurato, Michael" userId="1de9a2e9-b3da-46b8-b162-7667acae902d" providerId="ADAL" clId="{EBCEFCFD-08BA-4F9F-884E-55D2DD47A4FC}" dt="2023-05-26T14:39:43.803" v="1406" actId="21"/>
          <ac:picMkLst>
            <pc:docMk/>
            <pc:sldMk cId="2088669357" sldId="2147478801"/>
            <ac:picMk id="5" creationId="{B2547989-D371-1685-ABE7-8D081DD5841C}"/>
          </ac:picMkLst>
        </pc:picChg>
        <pc:picChg chg="add mod ord">
          <ac:chgData name="Censurato, Michael" userId="1de9a2e9-b3da-46b8-b162-7667acae902d" providerId="ADAL" clId="{EBCEFCFD-08BA-4F9F-884E-55D2DD47A4FC}" dt="2023-05-26T14:42:37.467" v="1537" actId="167"/>
          <ac:picMkLst>
            <pc:docMk/>
            <pc:sldMk cId="2088669357" sldId="2147478801"/>
            <ac:picMk id="6" creationId="{FA5264D5-A31C-4768-5A13-4BE203AADD3F}"/>
          </ac:picMkLst>
        </pc:picChg>
      </pc:sldChg>
    </pc:docChg>
  </pc:docChgLst>
  <pc:docChgLst>
    <pc:chgData name="Censurato, Michael" userId="1de9a2e9-b3da-46b8-b162-7667acae902d" providerId="ADAL" clId="{1B0DA413-CEA6-413F-947F-4D3593E0FD4A}"/>
    <pc:docChg chg="custSel addSld delSld modSld sldOrd">
      <pc:chgData name="Censurato, Michael" userId="1de9a2e9-b3da-46b8-b162-7667acae902d" providerId="ADAL" clId="{1B0DA413-CEA6-413F-947F-4D3593E0FD4A}" dt="2023-03-03T18:12:47.080" v="567" actId="20577"/>
      <pc:docMkLst>
        <pc:docMk/>
      </pc:docMkLst>
      <pc:sldChg chg="addSp delSp modSp mod">
        <pc:chgData name="Censurato, Michael" userId="1de9a2e9-b3da-46b8-b162-7667acae902d" providerId="ADAL" clId="{1B0DA413-CEA6-413F-947F-4D3593E0FD4A}" dt="2023-02-24T05:02:18.587" v="47"/>
        <pc:sldMkLst>
          <pc:docMk/>
          <pc:sldMk cId="3262179408" sldId="447"/>
        </pc:sldMkLst>
        <pc:spChg chg="add del mod">
          <ac:chgData name="Censurato, Michael" userId="1de9a2e9-b3da-46b8-b162-7667acae902d" providerId="ADAL" clId="{1B0DA413-CEA6-413F-947F-4D3593E0FD4A}" dt="2023-02-24T05:02:18.587" v="47"/>
          <ac:spMkLst>
            <pc:docMk/>
            <pc:sldMk cId="3262179408" sldId="447"/>
            <ac:spMk id="3" creationId="{61E02EE9-2180-E1D4-5F72-8465D0E19052}"/>
          </ac:spMkLst>
        </pc:spChg>
        <pc:spChg chg="mod">
          <ac:chgData name="Censurato, Michael" userId="1de9a2e9-b3da-46b8-b162-7667acae902d" providerId="ADAL" clId="{1B0DA413-CEA6-413F-947F-4D3593E0FD4A}" dt="2023-02-24T05:01:20.365" v="18" actId="20577"/>
          <ac:spMkLst>
            <pc:docMk/>
            <pc:sldMk cId="3262179408" sldId="447"/>
            <ac:spMk id="8" creationId="{00000000-0000-0000-0000-000000000000}"/>
          </ac:spMkLst>
        </pc:spChg>
        <pc:picChg chg="del">
          <ac:chgData name="Censurato, Michael" userId="1de9a2e9-b3da-46b8-b162-7667acae902d" providerId="ADAL" clId="{1B0DA413-CEA6-413F-947F-4D3593E0FD4A}" dt="2023-02-24T05:02:10.555" v="46" actId="21"/>
          <ac:picMkLst>
            <pc:docMk/>
            <pc:sldMk cId="3262179408" sldId="447"/>
            <ac:picMk id="4" creationId="{DD2E894A-B26F-0985-923A-2E5ED7E6AEAD}"/>
          </ac:picMkLst>
        </pc:picChg>
        <pc:picChg chg="add mod">
          <ac:chgData name="Censurato, Michael" userId="1de9a2e9-b3da-46b8-b162-7667acae902d" providerId="ADAL" clId="{1B0DA413-CEA6-413F-947F-4D3593E0FD4A}" dt="2023-02-24T05:02:18.587" v="47"/>
          <ac:picMkLst>
            <pc:docMk/>
            <pc:sldMk cId="3262179408" sldId="447"/>
            <ac:picMk id="5" creationId="{60FD61A6-5ADB-880D-C0A5-7FD1B9EE316D}"/>
          </ac:picMkLst>
        </pc:picChg>
      </pc:sldChg>
      <pc:sldChg chg="del">
        <pc:chgData name="Censurato, Michael" userId="1de9a2e9-b3da-46b8-b162-7667acae902d" providerId="ADAL" clId="{1B0DA413-CEA6-413F-947F-4D3593E0FD4A}" dt="2023-02-24T15:30:14.956" v="549" actId="2696"/>
        <pc:sldMkLst>
          <pc:docMk/>
          <pc:sldMk cId="1917630554" sldId="456"/>
        </pc:sldMkLst>
      </pc:sldChg>
      <pc:sldChg chg="del">
        <pc:chgData name="Censurato, Michael" userId="1de9a2e9-b3da-46b8-b162-7667acae902d" providerId="ADAL" clId="{1B0DA413-CEA6-413F-947F-4D3593E0FD4A}" dt="2023-02-24T15:30:14.956" v="549" actId="2696"/>
        <pc:sldMkLst>
          <pc:docMk/>
          <pc:sldMk cId="3931910531" sldId="457"/>
        </pc:sldMkLst>
      </pc:sldChg>
      <pc:sldChg chg="add">
        <pc:chgData name="Censurato, Michael" userId="1de9a2e9-b3da-46b8-b162-7667acae902d" providerId="ADAL" clId="{1B0DA413-CEA6-413F-947F-4D3593E0FD4A}" dt="2023-02-24T15:11:01.603" v="57"/>
        <pc:sldMkLst>
          <pc:docMk/>
          <pc:sldMk cId="3413073789" sldId="460"/>
        </pc:sldMkLst>
      </pc:sldChg>
      <pc:sldChg chg="add del">
        <pc:chgData name="Censurato, Michael" userId="1de9a2e9-b3da-46b8-b162-7667acae902d" providerId="ADAL" clId="{1B0DA413-CEA6-413F-947F-4D3593E0FD4A}" dt="2023-02-24T15:30:32.740" v="552"/>
        <pc:sldMkLst>
          <pc:docMk/>
          <pc:sldMk cId="2028283213" sldId="461"/>
        </pc:sldMkLst>
      </pc:sldChg>
      <pc:sldChg chg="add del">
        <pc:chgData name="Censurato, Michael" userId="1de9a2e9-b3da-46b8-b162-7667acae902d" providerId="ADAL" clId="{1B0DA413-CEA6-413F-947F-4D3593E0FD4A}" dt="2023-02-24T15:30:32.740" v="552"/>
        <pc:sldMkLst>
          <pc:docMk/>
          <pc:sldMk cId="458245522" sldId="462"/>
        </pc:sldMkLst>
      </pc:sldChg>
      <pc:sldChg chg="addSp delSp modSp mod">
        <pc:chgData name="Censurato, Michael" userId="1de9a2e9-b3da-46b8-b162-7667acae902d" providerId="ADAL" clId="{1B0DA413-CEA6-413F-947F-4D3593E0FD4A}" dt="2023-02-24T15:10:05.627" v="54"/>
        <pc:sldMkLst>
          <pc:docMk/>
          <pc:sldMk cId="3002743309" sldId="535"/>
        </pc:sldMkLst>
        <pc:spChg chg="mod">
          <ac:chgData name="Censurato, Michael" userId="1de9a2e9-b3da-46b8-b162-7667acae902d" providerId="ADAL" clId="{1B0DA413-CEA6-413F-947F-4D3593E0FD4A}" dt="2023-02-24T15:09:46.918" v="50"/>
          <ac:spMkLst>
            <pc:docMk/>
            <pc:sldMk cId="3002743309" sldId="535"/>
            <ac:spMk id="15" creationId="{00000000-0000-0000-0000-000000000000}"/>
          </ac:spMkLst>
        </pc:spChg>
        <pc:spChg chg="mod">
          <ac:chgData name="Censurato, Michael" userId="1de9a2e9-b3da-46b8-b162-7667acae902d" providerId="ADAL" clId="{1B0DA413-CEA6-413F-947F-4D3593E0FD4A}" dt="2023-02-24T15:09:36.328" v="49"/>
          <ac:spMkLst>
            <pc:docMk/>
            <pc:sldMk cId="3002743309" sldId="535"/>
            <ac:spMk id="23" creationId="{00000000-0000-0000-0000-000000000000}"/>
          </ac:spMkLst>
        </pc:spChg>
        <pc:spChg chg="mod">
          <ac:chgData name="Censurato, Michael" userId="1de9a2e9-b3da-46b8-b162-7667acae902d" providerId="ADAL" clId="{1B0DA413-CEA6-413F-947F-4D3593E0FD4A}" dt="2023-02-24T15:09:21.481" v="48"/>
          <ac:spMkLst>
            <pc:docMk/>
            <pc:sldMk cId="3002743309" sldId="535"/>
            <ac:spMk id="40" creationId="{00000000-0000-0000-0000-000000000000}"/>
          </ac:spMkLst>
        </pc:spChg>
        <pc:spChg chg="mod">
          <ac:chgData name="Censurato, Michael" userId="1de9a2e9-b3da-46b8-b162-7667acae902d" providerId="ADAL" clId="{1B0DA413-CEA6-413F-947F-4D3593E0FD4A}" dt="2023-02-24T05:01:46.735" v="45" actId="20577"/>
          <ac:spMkLst>
            <pc:docMk/>
            <pc:sldMk cId="3002743309" sldId="535"/>
            <ac:spMk id="13314" creationId="{00000000-0000-0000-0000-000000000000}"/>
          </ac:spMkLst>
        </pc:spChg>
        <pc:picChg chg="add mod">
          <ac:chgData name="Censurato, Michael" userId="1de9a2e9-b3da-46b8-b162-7667acae902d" providerId="ADAL" clId="{1B0DA413-CEA6-413F-947F-4D3593E0FD4A}" dt="2023-02-24T15:09:57.015" v="52" actId="14100"/>
          <ac:picMkLst>
            <pc:docMk/>
            <pc:sldMk cId="3002743309" sldId="535"/>
            <ac:picMk id="2" creationId="{01D13163-348F-7E82-79BC-CBA8D32DD63A}"/>
          </ac:picMkLst>
        </pc:picChg>
        <pc:picChg chg="add mod">
          <ac:chgData name="Censurato, Michael" userId="1de9a2e9-b3da-46b8-b162-7667acae902d" providerId="ADAL" clId="{1B0DA413-CEA6-413F-947F-4D3593E0FD4A}" dt="2023-02-24T15:10:05.627" v="54"/>
          <ac:picMkLst>
            <pc:docMk/>
            <pc:sldMk cId="3002743309" sldId="535"/>
            <ac:picMk id="3" creationId="{965817D7-DDA4-FDB5-F993-034E9305B455}"/>
          </ac:picMkLst>
        </pc:picChg>
        <pc:picChg chg="del">
          <ac:chgData name="Censurato, Michael" userId="1de9a2e9-b3da-46b8-b162-7667acae902d" providerId="ADAL" clId="{1B0DA413-CEA6-413F-947F-4D3593E0FD4A}" dt="2023-02-24T15:10:01.150" v="53" actId="21"/>
          <ac:picMkLst>
            <pc:docMk/>
            <pc:sldMk cId="3002743309" sldId="535"/>
            <ac:picMk id="6" creationId="{51DE3640-AC71-E248-343C-01A099A6FFE4}"/>
          </ac:picMkLst>
        </pc:picChg>
      </pc:sldChg>
      <pc:sldChg chg="modSp mod">
        <pc:chgData name="Censurato, Michael" userId="1de9a2e9-b3da-46b8-b162-7667acae902d" providerId="ADAL" clId="{1B0DA413-CEA6-413F-947F-4D3593E0FD4A}" dt="2023-02-24T15:31:10.235" v="563" actId="20577"/>
        <pc:sldMkLst>
          <pc:docMk/>
          <pc:sldMk cId="2044204770" sldId="684"/>
        </pc:sldMkLst>
        <pc:spChg chg="mod">
          <ac:chgData name="Censurato, Michael" userId="1de9a2e9-b3da-46b8-b162-7667acae902d" providerId="ADAL" clId="{1B0DA413-CEA6-413F-947F-4D3593E0FD4A}" dt="2023-02-24T15:31:10.235" v="563" actId="20577"/>
          <ac:spMkLst>
            <pc:docMk/>
            <pc:sldMk cId="2044204770" sldId="684"/>
            <ac:spMk id="14" creationId="{13D2E505-1C28-4679-85DA-794547AA4504}"/>
          </ac:spMkLst>
        </pc:spChg>
      </pc:sldChg>
      <pc:sldChg chg="add del">
        <pc:chgData name="Censurato, Michael" userId="1de9a2e9-b3da-46b8-b162-7667acae902d" providerId="ADAL" clId="{1B0DA413-CEA6-413F-947F-4D3593E0FD4A}" dt="2023-02-24T15:30:32.740" v="552"/>
        <pc:sldMkLst>
          <pc:docMk/>
          <pc:sldMk cId="239794643" sldId="1614"/>
        </pc:sldMkLst>
      </pc:sldChg>
      <pc:sldChg chg="addSp delSp modSp mod">
        <pc:chgData name="Censurato, Michael" userId="1de9a2e9-b3da-46b8-b162-7667acae902d" providerId="ADAL" clId="{1B0DA413-CEA6-413F-947F-4D3593E0FD4A}" dt="2023-02-24T15:11:43.578" v="79" actId="20577"/>
        <pc:sldMkLst>
          <pc:docMk/>
          <pc:sldMk cId="4275605298" sldId="1959"/>
        </pc:sldMkLst>
        <pc:spChg chg="mod">
          <ac:chgData name="Censurato, Michael" userId="1de9a2e9-b3da-46b8-b162-7667acae902d" providerId="ADAL" clId="{1B0DA413-CEA6-413F-947F-4D3593E0FD4A}" dt="2023-02-24T15:11:43.578" v="79" actId="20577"/>
          <ac:spMkLst>
            <pc:docMk/>
            <pc:sldMk cId="4275605298" sldId="1959"/>
            <ac:spMk id="5" creationId="{00000000-0000-0000-0000-000000000000}"/>
          </ac:spMkLst>
        </pc:spChg>
        <pc:picChg chg="del">
          <ac:chgData name="Censurato, Michael" userId="1de9a2e9-b3da-46b8-b162-7667acae902d" providerId="ADAL" clId="{1B0DA413-CEA6-413F-947F-4D3593E0FD4A}" dt="2023-02-24T15:11:35.835" v="62" actId="21"/>
          <ac:picMkLst>
            <pc:docMk/>
            <pc:sldMk cId="4275605298" sldId="1959"/>
            <ac:picMk id="3" creationId="{00573282-108F-88A2-90A5-88E827DAAD2A}"/>
          </ac:picMkLst>
        </pc:picChg>
        <pc:picChg chg="add mod">
          <ac:chgData name="Censurato, Michael" userId="1de9a2e9-b3da-46b8-b162-7667acae902d" providerId="ADAL" clId="{1B0DA413-CEA6-413F-947F-4D3593E0FD4A}" dt="2023-02-24T15:11:33.837" v="61" actId="14100"/>
          <ac:picMkLst>
            <pc:docMk/>
            <pc:sldMk cId="4275605298" sldId="1959"/>
            <ac:picMk id="4" creationId="{34466B99-8A1A-8413-B50C-6FD51FE6A449}"/>
          </ac:picMkLst>
        </pc:picChg>
      </pc:sldChg>
      <pc:sldChg chg="addSp delSp modSp mod">
        <pc:chgData name="Censurato, Michael" userId="1de9a2e9-b3da-46b8-b162-7667acae902d" providerId="ADAL" clId="{1B0DA413-CEA6-413F-947F-4D3593E0FD4A}" dt="2023-02-24T15:13:46.381" v="120" actId="1038"/>
        <pc:sldMkLst>
          <pc:docMk/>
          <pc:sldMk cId="3512650534" sldId="1985"/>
        </pc:sldMkLst>
        <pc:spChg chg="mod">
          <ac:chgData name="Censurato, Michael" userId="1de9a2e9-b3da-46b8-b162-7667acae902d" providerId="ADAL" clId="{1B0DA413-CEA6-413F-947F-4D3593E0FD4A}" dt="2023-02-24T15:12:10.653" v="80"/>
          <ac:spMkLst>
            <pc:docMk/>
            <pc:sldMk cId="3512650534" sldId="1985"/>
            <ac:spMk id="2" creationId="{00000000-0000-0000-0000-000000000000}"/>
          </ac:spMkLst>
        </pc:spChg>
        <pc:spChg chg="mod">
          <ac:chgData name="Censurato, Michael" userId="1de9a2e9-b3da-46b8-b162-7667acae902d" providerId="ADAL" clId="{1B0DA413-CEA6-413F-947F-4D3593E0FD4A}" dt="2023-02-24T15:12:47.075" v="88" actId="14100"/>
          <ac:spMkLst>
            <pc:docMk/>
            <pc:sldMk cId="3512650534" sldId="1985"/>
            <ac:spMk id="3" creationId="{2B5BB92D-2127-173F-68A4-80FB695060F6}"/>
          </ac:spMkLst>
        </pc:spChg>
        <pc:spChg chg="add del mod">
          <ac:chgData name="Censurato, Michael" userId="1de9a2e9-b3da-46b8-b162-7667acae902d" providerId="ADAL" clId="{1B0DA413-CEA6-413F-947F-4D3593E0FD4A}" dt="2023-02-24T15:13:03.539" v="90"/>
          <ac:spMkLst>
            <pc:docMk/>
            <pc:sldMk cId="3512650534" sldId="1985"/>
            <ac:spMk id="5" creationId="{0C9EBA52-9CEB-EA6E-4F61-35FE943D5DF6}"/>
          </ac:spMkLst>
        </pc:spChg>
        <pc:spChg chg="add del mod">
          <ac:chgData name="Censurato, Michael" userId="1de9a2e9-b3da-46b8-b162-7667acae902d" providerId="ADAL" clId="{1B0DA413-CEA6-413F-947F-4D3593E0FD4A}" dt="2023-02-24T15:13:03.539" v="90"/>
          <ac:spMkLst>
            <pc:docMk/>
            <pc:sldMk cId="3512650534" sldId="1985"/>
            <ac:spMk id="6" creationId="{E154E424-7962-3FB0-5F9B-5E900F8E527E}"/>
          </ac:spMkLst>
        </pc:spChg>
        <pc:spChg chg="mod">
          <ac:chgData name="Censurato, Michael" userId="1de9a2e9-b3da-46b8-b162-7667acae902d" providerId="ADAL" clId="{1B0DA413-CEA6-413F-947F-4D3593E0FD4A}" dt="2023-02-24T15:13:46.381" v="120" actId="1038"/>
          <ac:spMkLst>
            <pc:docMk/>
            <pc:sldMk cId="3512650534" sldId="1985"/>
            <ac:spMk id="9" creationId="{EB682E32-BECD-47EC-B538-609680290284}"/>
          </ac:spMkLst>
        </pc:spChg>
        <pc:spChg chg="add del mod">
          <ac:chgData name="Censurato, Michael" userId="1de9a2e9-b3da-46b8-b162-7667acae902d" providerId="ADAL" clId="{1B0DA413-CEA6-413F-947F-4D3593E0FD4A}" dt="2023-02-24T15:13:03.539" v="90"/>
          <ac:spMkLst>
            <pc:docMk/>
            <pc:sldMk cId="3512650534" sldId="1985"/>
            <ac:spMk id="10" creationId="{507A1E2C-DEF9-D024-0625-D74FD3F34171}"/>
          </ac:spMkLst>
        </pc:spChg>
        <pc:spChg chg="add del mod">
          <ac:chgData name="Censurato, Michael" userId="1de9a2e9-b3da-46b8-b162-7667acae902d" providerId="ADAL" clId="{1B0DA413-CEA6-413F-947F-4D3593E0FD4A}" dt="2023-02-24T15:13:03.539" v="90"/>
          <ac:spMkLst>
            <pc:docMk/>
            <pc:sldMk cId="3512650534" sldId="1985"/>
            <ac:spMk id="11" creationId="{09AFEBC3-B176-1FE6-9DC5-8AB3132667E8}"/>
          </ac:spMkLst>
        </pc:spChg>
        <pc:spChg chg="add del mod">
          <ac:chgData name="Censurato, Michael" userId="1de9a2e9-b3da-46b8-b162-7667acae902d" providerId="ADAL" clId="{1B0DA413-CEA6-413F-947F-4D3593E0FD4A}" dt="2023-02-24T15:13:03.539" v="90"/>
          <ac:spMkLst>
            <pc:docMk/>
            <pc:sldMk cId="3512650534" sldId="1985"/>
            <ac:spMk id="12" creationId="{E564E138-1788-1216-F4CF-3E932D9D09D6}"/>
          </ac:spMkLst>
        </pc:spChg>
        <pc:spChg chg="add del mod">
          <ac:chgData name="Censurato, Michael" userId="1de9a2e9-b3da-46b8-b162-7667acae902d" providerId="ADAL" clId="{1B0DA413-CEA6-413F-947F-4D3593E0FD4A}" dt="2023-02-24T15:13:03.539" v="90"/>
          <ac:spMkLst>
            <pc:docMk/>
            <pc:sldMk cId="3512650534" sldId="1985"/>
            <ac:spMk id="13" creationId="{45DA225B-0BD8-40D8-E045-1E5C70527BB5}"/>
          </ac:spMkLst>
        </pc:spChg>
        <pc:spChg chg="add del mod">
          <ac:chgData name="Censurato, Michael" userId="1de9a2e9-b3da-46b8-b162-7667acae902d" providerId="ADAL" clId="{1B0DA413-CEA6-413F-947F-4D3593E0FD4A}" dt="2023-02-24T15:13:03.539" v="90"/>
          <ac:spMkLst>
            <pc:docMk/>
            <pc:sldMk cId="3512650534" sldId="1985"/>
            <ac:spMk id="14" creationId="{8AE4F680-9F12-0C16-B125-1966825ED8AB}"/>
          </ac:spMkLst>
        </pc:spChg>
        <pc:spChg chg="add del mod">
          <ac:chgData name="Censurato, Michael" userId="1de9a2e9-b3da-46b8-b162-7667acae902d" providerId="ADAL" clId="{1B0DA413-CEA6-413F-947F-4D3593E0FD4A}" dt="2023-02-24T15:13:03.539" v="90"/>
          <ac:spMkLst>
            <pc:docMk/>
            <pc:sldMk cId="3512650534" sldId="1985"/>
            <ac:spMk id="15" creationId="{4E55CDD3-D99F-3977-B149-44165C0C2263}"/>
          </ac:spMkLst>
        </pc:spChg>
        <pc:spChg chg="add del mod">
          <ac:chgData name="Censurato, Michael" userId="1de9a2e9-b3da-46b8-b162-7667acae902d" providerId="ADAL" clId="{1B0DA413-CEA6-413F-947F-4D3593E0FD4A}" dt="2023-02-24T15:13:03.539" v="90"/>
          <ac:spMkLst>
            <pc:docMk/>
            <pc:sldMk cId="3512650534" sldId="1985"/>
            <ac:spMk id="16" creationId="{42E4ECF9-327B-E05F-520D-36A08512DEB6}"/>
          </ac:spMkLst>
        </pc:spChg>
        <pc:spChg chg="add del mod">
          <ac:chgData name="Censurato, Michael" userId="1de9a2e9-b3da-46b8-b162-7667acae902d" providerId="ADAL" clId="{1B0DA413-CEA6-413F-947F-4D3593E0FD4A}" dt="2023-02-24T15:13:03.539" v="90"/>
          <ac:spMkLst>
            <pc:docMk/>
            <pc:sldMk cId="3512650534" sldId="1985"/>
            <ac:spMk id="17" creationId="{3E9F2CAF-B032-FCF6-5201-E2388BC67B6D}"/>
          </ac:spMkLst>
        </pc:spChg>
        <pc:spChg chg="add del mod">
          <ac:chgData name="Censurato, Michael" userId="1de9a2e9-b3da-46b8-b162-7667acae902d" providerId="ADAL" clId="{1B0DA413-CEA6-413F-947F-4D3593E0FD4A}" dt="2023-02-24T15:13:03.539" v="90"/>
          <ac:spMkLst>
            <pc:docMk/>
            <pc:sldMk cId="3512650534" sldId="1985"/>
            <ac:spMk id="18" creationId="{23E539BE-554C-3793-A723-FB353B892605}"/>
          </ac:spMkLst>
        </pc:spChg>
        <pc:spChg chg="add del mod">
          <ac:chgData name="Censurato, Michael" userId="1de9a2e9-b3da-46b8-b162-7667acae902d" providerId="ADAL" clId="{1B0DA413-CEA6-413F-947F-4D3593E0FD4A}" dt="2023-02-24T15:13:03.539" v="90"/>
          <ac:spMkLst>
            <pc:docMk/>
            <pc:sldMk cId="3512650534" sldId="1985"/>
            <ac:spMk id="19" creationId="{46AB2D1A-461D-F780-8074-A362F86DE919}"/>
          </ac:spMkLst>
        </pc:spChg>
        <pc:spChg chg="add del mod">
          <ac:chgData name="Censurato, Michael" userId="1de9a2e9-b3da-46b8-b162-7667acae902d" providerId="ADAL" clId="{1B0DA413-CEA6-413F-947F-4D3593E0FD4A}" dt="2023-02-24T15:13:03.539" v="90"/>
          <ac:spMkLst>
            <pc:docMk/>
            <pc:sldMk cId="3512650534" sldId="1985"/>
            <ac:spMk id="20" creationId="{3D5C4EDE-FD6D-C0EB-C1F4-A843A0F6FF06}"/>
          </ac:spMkLst>
        </pc:spChg>
        <pc:spChg chg="add del mod">
          <ac:chgData name="Censurato, Michael" userId="1de9a2e9-b3da-46b8-b162-7667acae902d" providerId="ADAL" clId="{1B0DA413-CEA6-413F-947F-4D3593E0FD4A}" dt="2023-02-24T15:13:03.539" v="90"/>
          <ac:spMkLst>
            <pc:docMk/>
            <pc:sldMk cId="3512650534" sldId="1985"/>
            <ac:spMk id="21" creationId="{E12F5E4D-9EE5-5064-82EC-CC1A52C246D0}"/>
          </ac:spMkLst>
        </pc:spChg>
        <pc:spChg chg="add del mod">
          <ac:chgData name="Censurato, Michael" userId="1de9a2e9-b3da-46b8-b162-7667acae902d" providerId="ADAL" clId="{1B0DA413-CEA6-413F-947F-4D3593E0FD4A}" dt="2023-02-24T15:13:03.539" v="90"/>
          <ac:spMkLst>
            <pc:docMk/>
            <pc:sldMk cId="3512650534" sldId="1985"/>
            <ac:spMk id="22" creationId="{CC647B65-0DAA-0B3A-C167-7A5D24344EDE}"/>
          </ac:spMkLst>
        </pc:spChg>
        <pc:spChg chg="add del mod">
          <ac:chgData name="Censurato, Michael" userId="1de9a2e9-b3da-46b8-b162-7667acae902d" providerId="ADAL" clId="{1B0DA413-CEA6-413F-947F-4D3593E0FD4A}" dt="2023-02-24T15:13:03.539" v="90"/>
          <ac:spMkLst>
            <pc:docMk/>
            <pc:sldMk cId="3512650534" sldId="1985"/>
            <ac:spMk id="23" creationId="{421A2EB8-A77D-0508-6896-828D7D0C9646}"/>
          </ac:spMkLst>
        </pc:spChg>
        <pc:spChg chg="add del mod">
          <ac:chgData name="Censurato, Michael" userId="1de9a2e9-b3da-46b8-b162-7667acae902d" providerId="ADAL" clId="{1B0DA413-CEA6-413F-947F-4D3593E0FD4A}" dt="2023-02-24T15:13:03.539" v="90"/>
          <ac:spMkLst>
            <pc:docMk/>
            <pc:sldMk cId="3512650534" sldId="1985"/>
            <ac:spMk id="24" creationId="{A2EFC0F3-4825-0A8C-7468-975574899171}"/>
          </ac:spMkLst>
        </pc:spChg>
        <pc:spChg chg="add del mod">
          <ac:chgData name="Censurato, Michael" userId="1de9a2e9-b3da-46b8-b162-7667acae902d" providerId="ADAL" clId="{1B0DA413-CEA6-413F-947F-4D3593E0FD4A}" dt="2023-02-24T15:13:03.539" v="90"/>
          <ac:spMkLst>
            <pc:docMk/>
            <pc:sldMk cId="3512650534" sldId="1985"/>
            <ac:spMk id="25" creationId="{22401570-990A-CCEB-2665-47E97C65AB14}"/>
          </ac:spMkLst>
        </pc:spChg>
        <pc:spChg chg="add del mod">
          <ac:chgData name="Censurato, Michael" userId="1de9a2e9-b3da-46b8-b162-7667acae902d" providerId="ADAL" clId="{1B0DA413-CEA6-413F-947F-4D3593E0FD4A}" dt="2023-02-24T15:13:03.539" v="90"/>
          <ac:spMkLst>
            <pc:docMk/>
            <pc:sldMk cId="3512650534" sldId="1985"/>
            <ac:spMk id="26" creationId="{41148128-337C-6B5D-4A09-06CB3FED8C45}"/>
          </ac:spMkLst>
        </pc:spChg>
        <pc:spChg chg="add del mod">
          <ac:chgData name="Censurato, Michael" userId="1de9a2e9-b3da-46b8-b162-7667acae902d" providerId="ADAL" clId="{1B0DA413-CEA6-413F-947F-4D3593E0FD4A}" dt="2023-02-24T15:13:03.539" v="90"/>
          <ac:spMkLst>
            <pc:docMk/>
            <pc:sldMk cId="3512650534" sldId="1985"/>
            <ac:spMk id="27" creationId="{850D2863-E857-326D-41EA-4D4FD8DD1EAF}"/>
          </ac:spMkLst>
        </pc:spChg>
        <pc:spChg chg="add del mod">
          <ac:chgData name="Censurato, Michael" userId="1de9a2e9-b3da-46b8-b162-7667acae902d" providerId="ADAL" clId="{1B0DA413-CEA6-413F-947F-4D3593E0FD4A}" dt="2023-02-24T15:13:03.539" v="90"/>
          <ac:spMkLst>
            <pc:docMk/>
            <pc:sldMk cId="3512650534" sldId="1985"/>
            <ac:spMk id="28" creationId="{3F64C0BB-22B8-AD57-A89C-E6B3EFB38CED}"/>
          </ac:spMkLst>
        </pc:spChg>
        <pc:picChg chg="add mod ord">
          <ac:chgData name="Censurato, Michael" userId="1de9a2e9-b3da-46b8-b162-7667acae902d" providerId="ADAL" clId="{1B0DA413-CEA6-413F-947F-4D3593E0FD4A}" dt="2023-02-24T15:12:26.131" v="84" actId="167"/>
          <ac:picMkLst>
            <pc:docMk/>
            <pc:sldMk cId="3512650534" sldId="1985"/>
            <ac:picMk id="4" creationId="{BDBB7B77-B81B-84D3-4A51-C2AA1900C1B5}"/>
          </ac:picMkLst>
        </pc:picChg>
        <pc:picChg chg="del">
          <ac:chgData name="Censurato, Michael" userId="1de9a2e9-b3da-46b8-b162-7667acae902d" providerId="ADAL" clId="{1B0DA413-CEA6-413F-947F-4D3593E0FD4A}" dt="2023-02-24T15:13:32.615" v="97" actId="21"/>
          <ac:picMkLst>
            <pc:docMk/>
            <pc:sldMk cId="3512650534" sldId="1985"/>
            <ac:picMk id="7" creationId="{12A68A18-5A92-29F6-54BD-34C86A83AA63}"/>
          </ac:picMkLst>
        </pc:picChg>
        <pc:picChg chg="del">
          <ac:chgData name="Censurato, Michael" userId="1de9a2e9-b3da-46b8-b162-7667acae902d" providerId="ADAL" clId="{1B0DA413-CEA6-413F-947F-4D3593E0FD4A}" dt="2023-02-24T15:12:27.939" v="85" actId="21"/>
          <ac:picMkLst>
            <pc:docMk/>
            <pc:sldMk cId="3512650534" sldId="1985"/>
            <ac:picMk id="8" creationId="{CE2AAB5B-5335-EA1B-68C6-A733A42C1BAD}"/>
          </ac:picMkLst>
        </pc:picChg>
        <pc:picChg chg="add mod ord">
          <ac:chgData name="Censurato, Michael" userId="1de9a2e9-b3da-46b8-b162-7667acae902d" providerId="ADAL" clId="{1B0DA413-CEA6-413F-947F-4D3593E0FD4A}" dt="2023-02-24T15:13:37.690" v="98" actId="167"/>
          <ac:picMkLst>
            <pc:docMk/>
            <pc:sldMk cId="3512650534" sldId="1985"/>
            <ac:picMk id="29" creationId="{EF738A4D-625E-20EB-4A8E-C796D3B82364}"/>
          </ac:picMkLst>
        </pc:picChg>
      </pc:sldChg>
      <pc:sldChg chg="del ord">
        <pc:chgData name="Censurato, Michael" userId="1de9a2e9-b3da-46b8-b162-7667acae902d" providerId="ADAL" clId="{1B0DA413-CEA6-413F-947F-4D3593E0FD4A}" dt="2023-02-24T15:11:06.192" v="58" actId="2696"/>
        <pc:sldMkLst>
          <pc:docMk/>
          <pc:sldMk cId="2920020056" sldId="2005"/>
        </pc:sldMkLst>
      </pc:sldChg>
      <pc:sldChg chg="modSp mod">
        <pc:chgData name="Censurato, Michael" userId="1de9a2e9-b3da-46b8-b162-7667acae902d" providerId="ADAL" clId="{1B0DA413-CEA6-413F-947F-4D3593E0FD4A}" dt="2023-03-03T18:12:47.080" v="567" actId="20577"/>
        <pc:sldMkLst>
          <pc:docMk/>
          <pc:sldMk cId="2578147135" sldId="2147478773"/>
        </pc:sldMkLst>
        <pc:spChg chg="mod">
          <ac:chgData name="Censurato, Michael" userId="1de9a2e9-b3da-46b8-b162-7667acae902d" providerId="ADAL" clId="{1B0DA413-CEA6-413F-947F-4D3593E0FD4A}" dt="2023-03-03T18:12:47.080" v="567" actId="20577"/>
          <ac:spMkLst>
            <pc:docMk/>
            <pc:sldMk cId="2578147135" sldId="2147478773"/>
            <ac:spMk id="20" creationId="{68692F54-9550-46F8-A80F-2DB7FE32E87F}"/>
          </ac:spMkLst>
        </pc:spChg>
      </pc:sldChg>
      <pc:sldChg chg="del">
        <pc:chgData name="Censurato, Michael" userId="1de9a2e9-b3da-46b8-b162-7667acae902d" providerId="ADAL" clId="{1B0DA413-CEA6-413F-947F-4D3593E0FD4A}" dt="2023-02-24T15:14:17.815" v="121" actId="2696"/>
        <pc:sldMkLst>
          <pc:docMk/>
          <pc:sldMk cId="962892985" sldId="2147478784"/>
        </pc:sldMkLst>
      </pc:sldChg>
      <pc:sldChg chg="addSp delSp modSp add mod">
        <pc:chgData name="Censurato, Michael" userId="1de9a2e9-b3da-46b8-b162-7667acae902d" providerId="ADAL" clId="{1B0DA413-CEA6-413F-947F-4D3593E0FD4A}" dt="2023-02-24T15:15:18.934" v="152" actId="1036"/>
        <pc:sldMkLst>
          <pc:docMk/>
          <pc:sldMk cId="2553832845" sldId="2147478784"/>
        </pc:sldMkLst>
        <pc:spChg chg="mod">
          <ac:chgData name="Censurato, Michael" userId="1de9a2e9-b3da-46b8-b162-7667acae902d" providerId="ADAL" clId="{1B0DA413-CEA6-413F-947F-4D3593E0FD4A}" dt="2023-02-24T15:14:32.897" v="123"/>
          <ac:spMkLst>
            <pc:docMk/>
            <pc:sldMk cId="2553832845" sldId="2147478784"/>
            <ac:spMk id="2" creationId="{00000000-0000-0000-0000-000000000000}"/>
          </ac:spMkLst>
        </pc:spChg>
        <pc:spChg chg="mod">
          <ac:chgData name="Censurato, Michael" userId="1de9a2e9-b3da-46b8-b162-7667acae902d" providerId="ADAL" clId="{1B0DA413-CEA6-413F-947F-4D3593E0FD4A}" dt="2023-02-24T15:15:03.956" v="130" actId="14100"/>
          <ac:spMkLst>
            <pc:docMk/>
            <pc:sldMk cId="2553832845" sldId="2147478784"/>
            <ac:spMk id="3" creationId="{2B5BB92D-2127-173F-68A4-80FB695060F6}"/>
          </ac:spMkLst>
        </pc:spChg>
        <pc:spChg chg="mod">
          <ac:chgData name="Censurato, Michael" userId="1de9a2e9-b3da-46b8-b162-7667acae902d" providerId="ADAL" clId="{1B0DA413-CEA6-413F-947F-4D3593E0FD4A}" dt="2023-02-24T15:15:18.934" v="152" actId="1036"/>
          <ac:spMkLst>
            <pc:docMk/>
            <pc:sldMk cId="2553832845" sldId="2147478784"/>
            <ac:spMk id="9" creationId="{EB682E32-BECD-47EC-B538-609680290284}"/>
          </ac:spMkLst>
        </pc:spChg>
        <pc:picChg chg="del">
          <ac:chgData name="Censurato, Michael" userId="1de9a2e9-b3da-46b8-b162-7667acae902d" providerId="ADAL" clId="{1B0DA413-CEA6-413F-947F-4D3593E0FD4A}" dt="2023-02-24T15:14:51.681" v="128" actId="21"/>
          <ac:picMkLst>
            <pc:docMk/>
            <pc:sldMk cId="2553832845" sldId="2147478784"/>
            <ac:picMk id="4" creationId="{BDBB7B77-B81B-84D3-4A51-C2AA1900C1B5}"/>
          </ac:picMkLst>
        </pc:picChg>
        <pc:picChg chg="add mod ord">
          <ac:chgData name="Censurato, Michael" userId="1de9a2e9-b3da-46b8-b162-7667acae902d" providerId="ADAL" clId="{1B0DA413-CEA6-413F-947F-4D3593E0FD4A}" dt="2023-02-24T15:14:50.399" v="127" actId="167"/>
          <ac:picMkLst>
            <pc:docMk/>
            <pc:sldMk cId="2553832845" sldId="2147478784"/>
            <ac:picMk id="5" creationId="{FD866311-ACA0-CCE8-5F03-2F4AEA507459}"/>
          </ac:picMkLst>
        </pc:picChg>
        <pc:picChg chg="ord">
          <ac:chgData name="Censurato, Michael" userId="1de9a2e9-b3da-46b8-b162-7667acae902d" providerId="ADAL" clId="{1B0DA413-CEA6-413F-947F-4D3593E0FD4A}" dt="2023-02-24T15:15:12.062" v="131" actId="167"/>
          <ac:picMkLst>
            <pc:docMk/>
            <pc:sldMk cId="2553832845" sldId="2147478784"/>
            <ac:picMk id="29" creationId="{EF738A4D-625E-20EB-4A8E-C796D3B82364}"/>
          </ac:picMkLst>
        </pc:picChg>
      </pc:sldChg>
      <pc:sldChg chg="addSp delSp modSp add mod">
        <pc:chgData name="Censurato, Michael" userId="1de9a2e9-b3da-46b8-b162-7667acae902d" providerId="ADAL" clId="{1B0DA413-CEA6-413F-947F-4D3593E0FD4A}" dt="2023-02-24T15:16:55.801" v="187" actId="1038"/>
        <pc:sldMkLst>
          <pc:docMk/>
          <pc:sldMk cId="1039307187" sldId="2147478785"/>
        </pc:sldMkLst>
        <pc:spChg chg="mod">
          <ac:chgData name="Censurato, Michael" userId="1de9a2e9-b3da-46b8-b162-7667acae902d" providerId="ADAL" clId="{1B0DA413-CEA6-413F-947F-4D3593E0FD4A}" dt="2023-02-24T15:16:18.386" v="154"/>
          <ac:spMkLst>
            <pc:docMk/>
            <pc:sldMk cId="1039307187" sldId="2147478785"/>
            <ac:spMk id="2" creationId="{00000000-0000-0000-0000-000000000000}"/>
          </ac:spMkLst>
        </pc:spChg>
        <pc:spChg chg="mod">
          <ac:chgData name="Censurato, Michael" userId="1de9a2e9-b3da-46b8-b162-7667acae902d" providerId="ADAL" clId="{1B0DA413-CEA6-413F-947F-4D3593E0FD4A}" dt="2023-02-24T15:16:43.859" v="160"/>
          <ac:spMkLst>
            <pc:docMk/>
            <pc:sldMk cId="1039307187" sldId="2147478785"/>
            <ac:spMk id="3" creationId="{2B5BB92D-2127-173F-68A4-80FB695060F6}"/>
          </ac:spMkLst>
        </pc:spChg>
        <pc:spChg chg="mod">
          <ac:chgData name="Censurato, Michael" userId="1de9a2e9-b3da-46b8-b162-7667acae902d" providerId="ADAL" clId="{1B0DA413-CEA6-413F-947F-4D3593E0FD4A}" dt="2023-02-24T15:16:55.801" v="187" actId="1038"/>
          <ac:spMkLst>
            <pc:docMk/>
            <pc:sldMk cId="1039307187" sldId="2147478785"/>
            <ac:spMk id="9" creationId="{EB682E32-BECD-47EC-B538-609680290284}"/>
          </ac:spMkLst>
        </pc:spChg>
        <pc:picChg chg="add mod ord">
          <ac:chgData name="Censurato, Michael" userId="1de9a2e9-b3da-46b8-b162-7667acae902d" providerId="ADAL" clId="{1B0DA413-CEA6-413F-947F-4D3593E0FD4A}" dt="2023-02-24T15:16:33.314" v="158" actId="167"/>
          <ac:picMkLst>
            <pc:docMk/>
            <pc:sldMk cId="1039307187" sldId="2147478785"/>
            <ac:picMk id="4" creationId="{BEDC03CA-1082-2169-0065-6EB008AE5AF7}"/>
          </ac:picMkLst>
        </pc:picChg>
        <pc:picChg chg="del">
          <ac:chgData name="Censurato, Michael" userId="1de9a2e9-b3da-46b8-b162-7667acae902d" providerId="ADAL" clId="{1B0DA413-CEA6-413F-947F-4D3593E0FD4A}" dt="2023-02-24T15:16:35.782" v="159" actId="21"/>
          <ac:picMkLst>
            <pc:docMk/>
            <pc:sldMk cId="1039307187" sldId="2147478785"/>
            <ac:picMk id="5" creationId="{FD866311-ACA0-CCE8-5F03-2F4AEA507459}"/>
          </ac:picMkLst>
        </pc:picChg>
      </pc:sldChg>
      <pc:sldChg chg="del">
        <pc:chgData name="Censurato, Michael" userId="1de9a2e9-b3da-46b8-b162-7667acae902d" providerId="ADAL" clId="{1B0DA413-CEA6-413F-947F-4D3593E0FD4A}" dt="2023-02-24T15:14:17.815" v="121" actId="2696"/>
        <pc:sldMkLst>
          <pc:docMk/>
          <pc:sldMk cId="1521045692" sldId="2147478785"/>
        </pc:sldMkLst>
      </pc:sldChg>
      <pc:sldChg chg="addSp delSp modSp add mod">
        <pc:chgData name="Censurato, Michael" userId="1de9a2e9-b3da-46b8-b162-7667acae902d" providerId="ADAL" clId="{1B0DA413-CEA6-413F-947F-4D3593E0FD4A}" dt="2023-02-24T15:18:54.503" v="232" actId="1038"/>
        <pc:sldMkLst>
          <pc:docMk/>
          <pc:sldMk cId="2442059756" sldId="2147478786"/>
        </pc:sldMkLst>
        <pc:spChg chg="mod">
          <ac:chgData name="Censurato, Michael" userId="1de9a2e9-b3da-46b8-b162-7667acae902d" providerId="ADAL" clId="{1B0DA413-CEA6-413F-947F-4D3593E0FD4A}" dt="2023-02-24T15:17:13.036" v="189"/>
          <ac:spMkLst>
            <pc:docMk/>
            <pc:sldMk cId="2442059756" sldId="2147478786"/>
            <ac:spMk id="2" creationId="{00000000-0000-0000-0000-000000000000}"/>
          </ac:spMkLst>
        </pc:spChg>
        <pc:spChg chg="mod">
          <ac:chgData name="Censurato, Michael" userId="1de9a2e9-b3da-46b8-b162-7667acae902d" providerId="ADAL" clId="{1B0DA413-CEA6-413F-947F-4D3593E0FD4A}" dt="2023-02-24T15:18:33.463" v="201" actId="14100"/>
          <ac:spMkLst>
            <pc:docMk/>
            <pc:sldMk cId="2442059756" sldId="2147478786"/>
            <ac:spMk id="3" creationId="{2B5BB92D-2127-173F-68A4-80FB695060F6}"/>
          </ac:spMkLst>
        </pc:spChg>
        <pc:spChg chg="mod">
          <ac:chgData name="Censurato, Michael" userId="1de9a2e9-b3da-46b8-b162-7667acae902d" providerId="ADAL" clId="{1B0DA413-CEA6-413F-947F-4D3593E0FD4A}" dt="2023-02-24T15:18:54.503" v="232" actId="1038"/>
          <ac:spMkLst>
            <pc:docMk/>
            <pc:sldMk cId="2442059756" sldId="2147478786"/>
            <ac:spMk id="9" creationId="{EB682E32-BECD-47EC-B538-609680290284}"/>
          </ac:spMkLst>
        </pc:spChg>
        <pc:picChg chg="del">
          <ac:chgData name="Censurato, Michael" userId="1de9a2e9-b3da-46b8-b162-7667acae902d" providerId="ADAL" clId="{1B0DA413-CEA6-413F-947F-4D3593E0FD4A}" dt="2023-02-24T15:17:30.793" v="194" actId="21"/>
          <ac:picMkLst>
            <pc:docMk/>
            <pc:sldMk cId="2442059756" sldId="2147478786"/>
            <ac:picMk id="4" creationId="{BEDC03CA-1082-2169-0065-6EB008AE5AF7}"/>
          </ac:picMkLst>
        </pc:picChg>
        <pc:picChg chg="add mod ord">
          <ac:chgData name="Censurato, Michael" userId="1de9a2e9-b3da-46b8-b162-7667acae902d" providerId="ADAL" clId="{1B0DA413-CEA6-413F-947F-4D3593E0FD4A}" dt="2023-02-24T15:17:29.145" v="193" actId="167"/>
          <ac:picMkLst>
            <pc:docMk/>
            <pc:sldMk cId="2442059756" sldId="2147478786"/>
            <ac:picMk id="5" creationId="{DFC03DCF-472D-8046-CCD1-196985FC36D1}"/>
          </ac:picMkLst>
        </pc:picChg>
      </pc:sldChg>
      <pc:sldChg chg="del">
        <pc:chgData name="Censurato, Michael" userId="1de9a2e9-b3da-46b8-b162-7667acae902d" providerId="ADAL" clId="{1B0DA413-CEA6-413F-947F-4D3593E0FD4A}" dt="2023-02-24T15:14:17.815" v="121" actId="2696"/>
        <pc:sldMkLst>
          <pc:docMk/>
          <pc:sldMk cId="2707899426" sldId="2147478786"/>
        </pc:sldMkLst>
      </pc:sldChg>
      <pc:sldChg chg="del">
        <pc:chgData name="Censurato, Michael" userId="1de9a2e9-b3da-46b8-b162-7667acae902d" providerId="ADAL" clId="{1B0DA413-CEA6-413F-947F-4D3593E0FD4A}" dt="2023-02-24T15:14:17.815" v="121" actId="2696"/>
        <pc:sldMkLst>
          <pc:docMk/>
          <pc:sldMk cId="1656555964" sldId="2147478787"/>
        </pc:sldMkLst>
      </pc:sldChg>
      <pc:sldChg chg="addSp delSp modSp add mod ord">
        <pc:chgData name="Censurato, Michael" userId="1de9a2e9-b3da-46b8-b162-7667acae902d" providerId="ADAL" clId="{1B0DA413-CEA6-413F-947F-4D3593E0FD4A}" dt="2023-02-24T15:20:49.580" v="276" actId="1038"/>
        <pc:sldMkLst>
          <pc:docMk/>
          <pc:sldMk cId="1936202411" sldId="2147478787"/>
        </pc:sldMkLst>
        <pc:spChg chg="mod">
          <ac:chgData name="Censurato, Michael" userId="1de9a2e9-b3da-46b8-b162-7667acae902d" providerId="ADAL" clId="{1B0DA413-CEA6-413F-947F-4D3593E0FD4A}" dt="2023-02-24T15:19:22.703" v="236"/>
          <ac:spMkLst>
            <pc:docMk/>
            <pc:sldMk cId="1936202411" sldId="2147478787"/>
            <ac:spMk id="2" creationId="{00000000-0000-0000-0000-000000000000}"/>
          </ac:spMkLst>
        </pc:spChg>
        <pc:spChg chg="mod">
          <ac:chgData name="Censurato, Michael" userId="1de9a2e9-b3da-46b8-b162-7667acae902d" providerId="ADAL" clId="{1B0DA413-CEA6-413F-947F-4D3593E0FD4A}" dt="2023-02-24T15:19:57.311" v="243" actId="20577"/>
          <ac:spMkLst>
            <pc:docMk/>
            <pc:sldMk cId="1936202411" sldId="2147478787"/>
            <ac:spMk id="3" creationId="{2B5BB92D-2127-173F-68A4-80FB695060F6}"/>
          </ac:spMkLst>
        </pc:spChg>
        <pc:spChg chg="mod">
          <ac:chgData name="Censurato, Michael" userId="1de9a2e9-b3da-46b8-b162-7667acae902d" providerId="ADAL" clId="{1B0DA413-CEA6-413F-947F-4D3593E0FD4A}" dt="2023-02-24T15:20:49.580" v="276" actId="1038"/>
          <ac:spMkLst>
            <pc:docMk/>
            <pc:sldMk cId="1936202411" sldId="2147478787"/>
            <ac:spMk id="9" creationId="{EB682E32-BECD-47EC-B538-609680290284}"/>
          </ac:spMkLst>
        </pc:spChg>
        <pc:picChg chg="del">
          <ac:chgData name="Censurato, Michael" userId="1de9a2e9-b3da-46b8-b162-7667acae902d" providerId="ADAL" clId="{1B0DA413-CEA6-413F-947F-4D3593E0FD4A}" dt="2023-02-24T15:19:39.868" v="240" actId="21"/>
          <ac:picMkLst>
            <pc:docMk/>
            <pc:sldMk cId="1936202411" sldId="2147478787"/>
            <ac:picMk id="4" creationId="{BEDC03CA-1082-2169-0065-6EB008AE5AF7}"/>
          </ac:picMkLst>
        </pc:picChg>
        <pc:picChg chg="add mod ord">
          <ac:chgData name="Censurato, Michael" userId="1de9a2e9-b3da-46b8-b162-7667acae902d" providerId="ADAL" clId="{1B0DA413-CEA6-413F-947F-4D3593E0FD4A}" dt="2023-02-24T15:19:41.943" v="241" actId="167"/>
          <ac:picMkLst>
            <pc:docMk/>
            <pc:sldMk cId="1936202411" sldId="2147478787"/>
            <ac:picMk id="5" creationId="{B8C29CB9-0CFA-4CA9-B082-DA7AC10A4C12}"/>
          </ac:picMkLst>
        </pc:picChg>
        <pc:picChg chg="add mod">
          <ac:chgData name="Censurato, Michael" userId="1de9a2e9-b3da-46b8-b162-7667acae902d" providerId="ADAL" clId="{1B0DA413-CEA6-413F-947F-4D3593E0FD4A}" dt="2023-02-24T15:20:18.578" v="248" actId="14100"/>
          <ac:picMkLst>
            <pc:docMk/>
            <pc:sldMk cId="1936202411" sldId="2147478787"/>
            <ac:picMk id="6" creationId="{273D1021-918C-E153-90A1-8A8EB63EC8C1}"/>
          </ac:picMkLst>
        </pc:picChg>
      </pc:sldChg>
      <pc:sldChg chg="del">
        <pc:chgData name="Censurato, Michael" userId="1de9a2e9-b3da-46b8-b162-7667acae902d" providerId="ADAL" clId="{1B0DA413-CEA6-413F-947F-4D3593E0FD4A}" dt="2023-02-24T15:14:17.815" v="121" actId="2696"/>
        <pc:sldMkLst>
          <pc:docMk/>
          <pc:sldMk cId="1099280421" sldId="2147478788"/>
        </pc:sldMkLst>
      </pc:sldChg>
      <pc:sldChg chg="addSp delSp modSp add mod">
        <pc:chgData name="Censurato, Michael" userId="1de9a2e9-b3da-46b8-b162-7667acae902d" providerId="ADAL" clId="{1B0DA413-CEA6-413F-947F-4D3593E0FD4A}" dt="2023-02-24T15:24:14.512" v="320" actId="1037"/>
        <pc:sldMkLst>
          <pc:docMk/>
          <pc:sldMk cId="3883799185" sldId="2147478788"/>
        </pc:sldMkLst>
        <pc:spChg chg="mod">
          <ac:chgData name="Censurato, Michael" userId="1de9a2e9-b3da-46b8-b162-7667acae902d" providerId="ADAL" clId="{1B0DA413-CEA6-413F-947F-4D3593E0FD4A}" dt="2023-02-24T15:22:43.965" v="278"/>
          <ac:spMkLst>
            <pc:docMk/>
            <pc:sldMk cId="3883799185" sldId="2147478788"/>
            <ac:spMk id="2" creationId="{00000000-0000-0000-0000-000000000000}"/>
          </ac:spMkLst>
        </pc:spChg>
        <pc:spChg chg="mod">
          <ac:chgData name="Censurato, Michael" userId="1de9a2e9-b3da-46b8-b162-7667acae902d" providerId="ADAL" clId="{1B0DA413-CEA6-413F-947F-4D3593E0FD4A}" dt="2023-02-24T15:23:31.757" v="288" actId="20577"/>
          <ac:spMkLst>
            <pc:docMk/>
            <pc:sldMk cId="3883799185" sldId="2147478788"/>
            <ac:spMk id="3" creationId="{2B5BB92D-2127-173F-68A4-80FB695060F6}"/>
          </ac:spMkLst>
        </pc:spChg>
        <pc:spChg chg="mod">
          <ac:chgData name="Censurato, Michael" userId="1de9a2e9-b3da-46b8-b162-7667acae902d" providerId="ADAL" clId="{1B0DA413-CEA6-413F-947F-4D3593E0FD4A}" dt="2023-02-24T15:24:14.512" v="320" actId="1037"/>
          <ac:spMkLst>
            <pc:docMk/>
            <pc:sldMk cId="3883799185" sldId="2147478788"/>
            <ac:spMk id="9" creationId="{EB682E32-BECD-47EC-B538-609680290284}"/>
          </ac:spMkLst>
        </pc:spChg>
        <pc:picChg chg="add mod ord">
          <ac:chgData name="Censurato, Michael" userId="1de9a2e9-b3da-46b8-b162-7667acae902d" providerId="ADAL" clId="{1B0DA413-CEA6-413F-947F-4D3593E0FD4A}" dt="2023-02-24T15:23:16.336" v="285" actId="14100"/>
          <ac:picMkLst>
            <pc:docMk/>
            <pc:sldMk cId="3883799185" sldId="2147478788"/>
            <ac:picMk id="4" creationId="{5A96689F-3F68-19D0-25D9-44C8C8AA76B9}"/>
          </ac:picMkLst>
        </pc:picChg>
        <pc:picChg chg="del">
          <ac:chgData name="Censurato, Michael" userId="1de9a2e9-b3da-46b8-b162-7667acae902d" providerId="ADAL" clId="{1B0DA413-CEA6-413F-947F-4D3593E0FD4A}" dt="2023-02-24T15:23:06.863" v="283" actId="21"/>
          <ac:picMkLst>
            <pc:docMk/>
            <pc:sldMk cId="3883799185" sldId="2147478788"/>
            <ac:picMk id="5" creationId="{B8C29CB9-0CFA-4CA9-B082-DA7AC10A4C12}"/>
          </ac:picMkLst>
        </pc:picChg>
        <pc:picChg chg="del">
          <ac:chgData name="Censurato, Michael" userId="1de9a2e9-b3da-46b8-b162-7667acae902d" providerId="ADAL" clId="{1B0DA413-CEA6-413F-947F-4D3593E0FD4A}" dt="2023-02-24T15:23:08.482" v="284" actId="21"/>
          <ac:picMkLst>
            <pc:docMk/>
            <pc:sldMk cId="3883799185" sldId="2147478788"/>
            <ac:picMk id="6" creationId="{273D1021-918C-E153-90A1-8A8EB63EC8C1}"/>
          </ac:picMkLst>
        </pc:picChg>
      </pc:sldChg>
      <pc:sldChg chg="addSp delSp modSp add mod">
        <pc:chgData name="Censurato, Michael" userId="1de9a2e9-b3da-46b8-b162-7667acae902d" providerId="ADAL" clId="{1B0DA413-CEA6-413F-947F-4D3593E0FD4A}" dt="2023-02-24T15:25:59.821" v="354" actId="1038"/>
        <pc:sldMkLst>
          <pc:docMk/>
          <pc:sldMk cId="153609285" sldId="2147478789"/>
        </pc:sldMkLst>
        <pc:spChg chg="mod">
          <ac:chgData name="Censurato, Michael" userId="1de9a2e9-b3da-46b8-b162-7667acae902d" providerId="ADAL" clId="{1B0DA413-CEA6-413F-947F-4D3593E0FD4A}" dt="2023-02-24T15:25:08.159" v="322"/>
          <ac:spMkLst>
            <pc:docMk/>
            <pc:sldMk cId="153609285" sldId="2147478789"/>
            <ac:spMk id="2" creationId="{00000000-0000-0000-0000-000000000000}"/>
          </ac:spMkLst>
        </pc:spChg>
        <pc:spChg chg="mod">
          <ac:chgData name="Censurato, Michael" userId="1de9a2e9-b3da-46b8-b162-7667acae902d" providerId="ADAL" clId="{1B0DA413-CEA6-413F-947F-4D3593E0FD4A}" dt="2023-02-24T15:25:42.728" v="329" actId="20577"/>
          <ac:spMkLst>
            <pc:docMk/>
            <pc:sldMk cId="153609285" sldId="2147478789"/>
            <ac:spMk id="3" creationId="{2B5BB92D-2127-173F-68A4-80FB695060F6}"/>
          </ac:spMkLst>
        </pc:spChg>
        <pc:spChg chg="mod">
          <ac:chgData name="Censurato, Michael" userId="1de9a2e9-b3da-46b8-b162-7667acae902d" providerId="ADAL" clId="{1B0DA413-CEA6-413F-947F-4D3593E0FD4A}" dt="2023-02-24T15:25:59.821" v="354" actId="1038"/>
          <ac:spMkLst>
            <pc:docMk/>
            <pc:sldMk cId="153609285" sldId="2147478789"/>
            <ac:spMk id="9" creationId="{EB682E32-BECD-47EC-B538-609680290284}"/>
          </ac:spMkLst>
        </pc:spChg>
        <pc:picChg chg="del">
          <ac:chgData name="Censurato, Michael" userId="1de9a2e9-b3da-46b8-b162-7667acae902d" providerId="ADAL" clId="{1B0DA413-CEA6-413F-947F-4D3593E0FD4A}" dt="2023-02-24T15:25:30.941" v="327" actId="21"/>
          <ac:picMkLst>
            <pc:docMk/>
            <pc:sldMk cId="153609285" sldId="2147478789"/>
            <ac:picMk id="4" creationId="{5A96689F-3F68-19D0-25D9-44C8C8AA76B9}"/>
          </ac:picMkLst>
        </pc:picChg>
        <pc:picChg chg="add mod ord">
          <ac:chgData name="Censurato, Michael" userId="1de9a2e9-b3da-46b8-b162-7667acae902d" providerId="ADAL" clId="{1B0DA413-CEA6-413F-947F-4D3593E0FD4A}" dt="2023-02-24T15:25:25.943" v="326" actId="167"/>
          <ac:picMkLst>
            <pc:docMk/>
            <pc:sldMk cId="153609285" sldId="2147478789"/>
            <ac:picMk id="5" creationId="{FF886C9F-656F-CCFF-0F92-B497C27391F6}"/>
          </ac:picMkLst>
        </pc:picChg>
      </pc:sldChg>
      <pc:sldChg chg="del">
        <pc:chgData name="Censurato, Michael" userId="1de9a2e9-b3da-46b8-b162-7667acae902d" providerId="ADAL" clId="{1B0DA413-CEA6-413F-947F-4D3593E0FD4A}" dt="2023-02-24T15:14:17.815" v="121" actId="2696"/>
        <pc:sldMkLst>
          <pc:docMk/>
          <pc:sldMk cId="3257882192" sldId="2147478789"/>
        </pc:sldMkLst>
      </pc:sldChg>
      <pc:sldChg chg="addSp delSp modSp add mod">
        <pc:chgData name="Censurato, Michael" userId="1de9a2e9-b3da-46b8-b162-7667acae902d" providerId="ADAL" clId="{1B0DA413-CEA6-413F-947F-4D3593E0FD4A}" dt="2023-02-24T15:27:31.272" v="424" actId="1038"/>
        <pc:sldMkLst>
          <pc:docMk/>
          <pc:sldMk cId="3486847807" sldId="2147478790"/>
        </pc:sldMkLst>
        <pc:spChg chg="mod">
          <ac:chgData name="Censurato, Michael" userId="1de9a2e9-b3da-46b8-b162-7667acae902d" providerId="ADAL" clId="{1B0DA413-CEA6-413F-947F-4D3593E0FD4A}" dt="2023-02-24T15:26:31.800" v="356"/>
          <ac:spMkLst>
            <pc:docMk/>
            <pc:sldMk cId="3486847807" sldId="2147478790"/>
            <ac:spMk id="2" creationId="{00000000-0000-0000-0000-000000000000}"/>
          </ac:spMkLst>
        </pc:spChg>
        <pc:spChg chg="mod">
          <ac:chgData name="Censurato, Michael" userId="1de9a2e9-b3da-46b8-b162-7667acae902d" providerId="ADAL" clId="{1B0DA413-CEA6-413F-947F-4D3593E0FD4A}" dt="2023-02-24T15:27:01.352" v="363" actId="20577"/>
          <ac:spMkLst>
            <pc:docMk/>
            <pc:sldMk cId="3486847807" sldId="2147478790"/>
            <ac:spMk id="3" creationId="{2B5BB92D-2127-173F-68A4-80FB695060F6}"/>
          </ac:spMkLst>
        </pc:spChg>
        <pc:spChg chg="mod">
          <ac:chgData name="Censurato, Michael" userId="1de9a2e9-b3da-46b8-b162-7667acae902d" providerId="ADAL" clId="{1B0DA413-CEA6-413F-947F-4D3593E0FD4A}" dt="2023-02-24T15:27:31.272" v="424" actId="1038"/>
          <ac:spMkLst>
            <pc:docMk/>
            <pc:sldMk cId="3486847807" sldId="2147478790"/>
            <ac:spMk id="9" creationId="{EB682E32-BECD-47EC-B538-609680290284}"/>
          </ac:spMkLst>
        </pc:spChg>
        <pc:picChg chg="add mod ord">
          <ac:chgData name="Censurato, Michael" userId="1de9a2e9-b3da-46b8-b162-7667acae902d" providerId="ADAL" clId="{1B0DA413-CEA6-413F-947F-4D3593E0FD4A}" dt="2023-02-24T15:26:46.394" v="360" actId="167"/>
          <ac:picMkLst>
            <pc:docMk/>
            <pc:sldMk cId="3486847807" sldId="2147478790"/>
            <ac:picMk id="4" creationId="{6D1289F4-E8E9-3356-98E6-1D172E2B0A5F}"/>
          </ac:picMkLst>
        </pc:picChg>
        <pc:picChg chg="del">
          <ac:chgData name="Censurato, Michael" userId="1de9a2e9-b3da-46b8-b162-7667acae902d" providerId="ADAL" clId="{1B0DA413-CEA6-413F-947F-4D3593E0FD4A}" dt="2023-02-24T15:26:48.279" v="361" actId="21"/>
          <ac:picMkLst>
            <pc:docMk/>
            <pc:sldMk cId="3486847807" sldId="2147478790"/>
            <ac:picMk id="5" creationId="{FF886C9F-656F-CCFF-0F92-B497C27391F6}"/>
          </ac:picMkLst>
        </pc:picChg>
        <pc:picChg chg="add mod">
          <ac:chgData name="Censurato, Michael" userId="1de9a2e9-b3da-46b8-b162-7667acae902d" providerId="ADAL" clId="{1B0DA413-CEA6-413F-947F-4D3593E0FD4A}" dt="2023-02-24T15:27:10.728" v="366" actId="1076"/>
          <ac:picMkLst>
            <pc:docMk/>
            <pc:sldMk cId="3486847807" sldId="2147478790"/>
            <ac:picMk id="6" creationId="{5535A824-9F89-413E-E79C-6BF9F80C91AB}"/>
          </ac:picMkLst>
        </pc:picChg>
      </pc:sldChg>
      <pc:sldChg chg="addSp delSp modSp add mod">
        <pc:chgData name="Censurato, Michael" userId="1de9a2e9-b3da-46b8-b162-7667acae902d" providerId="ADAL" clId="{1B0DA413-CEA6-413F-947F-4D3593E0FD4A}" dt="2023-02-24T15:30:00.430" v="548" actId="21"/>
        <pc:sldMkLst>
          <pc:docMk/>
          <pc:sldMk cId="3660955013" sldId="2147478791"/>
        </pc:sldMkLst>
        <pc:spChg chg="mod">
          <ac:chgData name="Censurato, Michael" userId="1de9a2e9-b3da-46b8-b162-7667acae902d" providerId="ADAL" clId="{1B0DA413-CEA6-413F-947F-4D3593E0FD4A}" dt="2023-02-24T15:29:30.852" v="491" actId="20577"/>
          <ac:spMkLst>
            <pc:docMk/>
            <pc:sldMk cId="3660955013" sldId="2147478791"/>
            <ac:spMk id="2" creationId="{00000000-0000-0000-0000-000000000000}"/>
          </ac:spMkLst>
        </pc:spChg>
        <pc:spChg chg="mod">
          <ac:chgData name="Censurato, Michael" userId="1de9a2e9-b3da-46b8-b162-7667acae902d" providerId="ADAL" clId="{1B0DA413-CEA6-413F-947F-4D3593E0FD4A}" dt="2023-02-24T15:28:50.733" v="433"/>
          <ac:spMkLst>
            <pc:docMk/>
            <pc:sldMk cId="3660955013" sldId="2147478791"/>
            <ac:spMk id="3" creationId="{2B5BB92D-2127-173F-68A4-80FB695060F6}"/>
          </ac:spMkLst>
        </pc:spChg>
        <pc:spChg chg="mod">
          <ac:chgData name="Censurato, Michael" userId="1de9a2e9-b3da-46b8-b162-7667acae902d" providerId="ADAL" clId="{1B0DA413-CEA6-413F-947F-4D3593E0FD4A}" dt="2023-02-24T15:29:50.259" v="547" actId="1038"/>
          <ac:spMkLst>
            <pc:docMk/>
            <pc:sldMk cId="3660955013" sldId="2147478791"/>
            <ac:spMk id="9" creationId="{EB682E32-BECD-47EC-B538-609680290284}"/>
          </ac:spMkLst>
        </pc:spChg>
        <pc:spChg chg="add mod">
          <ac:chgData name="Censurato, Michael" userId="1de9a2e9-b3da-46b8-b162-7667acae902d" providerId="ADAL" clId="{1B0DA413-CEA6-413F-947F-4D3593E0FD4A}" dt="2023-02-24T15:29:25.364" v="484" actId="113"/>
          <ac:spMkLst>
            <pc:docMk/>
            <pc:sldMk cId="3660955013" sldId="2147478791"/>
            <ac:spMk id="10" creationId="{C6C71E8B-887C-6ED1-5792-F4525E70D982}"/>
          </ac:spMkLst>
        </pc:spChg>
        <pc:picChg chg="del">
          <ac:chgData name="Censurato, Michael" userId="1de9a2e9-b3da-46b8-b162-7667acae902d" providerId="ADAL" clId="{1B0DA413-CEA6-413F-947F-4D3593E0FD4A}" dt="2023-02-24T15:28:42.186" v="432" actId="21"/>
          <ac:picMkLst>
            <pc:docMk/>
            <pc:sldMk cId="3660955013" sldId="2147478791"/>
            <ac:picMk id="4" creationId="{6D1289F4-E8E9-3356-98E6-1D172E2B0A5F}"/>
          </ac:picMkLst>
        </pc:picChg>
        <pc:picChg chg="add mod">
          <ac:chgData name="Censurato, Michael" userId="1de9a2e9-b3da-46b8-b162-7667acae902d" providerId="ADAL" clId="{1B0DA413-CEA6-413F-947F-4D3593E0FD4A}" dt="2023-02-24T15:28:31.371" v="429" actId="14100"/>
          <ac:picMkLst>
            <pc:docMk/>
            <pc:sldMk cId="3660955013" sldId="2147478791"/>
            <ac:picMk id="5" creationId="{AD6073EC-0859-DADC-E1A1-94A675CE210A}"/>
          </ac:picMkLst>
        </pc:picChg>
        <pc:picChg chg="del">
          <ac:chgData name="Censurato, Michael" userId="1de9a2e9-b3da-46b8-b162-7667acae902d" providerId="ADAL" clId="{1B0DA413-CEA6-413F-947F-4D3593E0FD4A}" dt="2023-02-24T15:28:33.204" v="430" actId="21"/>
          <ac:picMkLst>
            <pc:docMk/>
            <pc:sldMk cId="3660955013" sldId="2147478791"/>
            <ac:picMk id="6" creationId="{5535A824-9F89-413E-E79C-6BF9F80C91AB}"/>
          </ac:picMkLst>
        </pc:picChg>
        <pc:picChg chg="add mod">
          <ac:chgData name="Censurato, Michael" userId="1de9a2e9-b3da-46b8-b162-7667acae902d" providerId="ADAL" clId="{1B0DA413-CEA6-413F-947F-4D3593E0FD4A}" dt="2023-02-24T15:28:40.474" v="431"/>
          <ac:picMkLst>
            <pc:docMk/>
            <pc:sldMk cId="3660955013" sldId="2147478791"/>
            <ac:picMk id="7" creationId="{5CB95284-428B-8EE6-B8A9-CD3F28452B73}"/>
          </ac:picMkLst>
        </pc:picChg>
        <pc:picChg chg="add del mod">
          <ac:chgData name="Censurato, Michael" userId="1de9a2e9-b3da-46b8-b162-7667acae902d" providerId="ADAL" clId="{1B0DA413-CEA6-413F-947F-4D3593E0FD4A}" dt="2023-02-24T15:30:00.430" v="548" actId="21"/>
          <ac:picMkLst>
            <pc:docMk/>
            <pc:sldMk cId="3660955013" sldId="2147478791"/>
            <ac:picMk id="8" creationId="{3803878D-4F80-E064-3475-F3D6D03F8E0C}"/>
          </ac:picMkLst>
        </pc:picChg>
      </pc:sldChg>
    </pc:docChg>
  </pc:docChgLst>
  <pc:docChgLst>
    <pc:chgData name="Censurato, Michael" userId="S::michael.censurato@sap.com::1de9a2e9-b3da-46b8-b162-7667acae902d" providerId="AD" clId="Web-{B5A0FB95-C1E5-40BB-9D1A-8F3F37919215}"/>
    <pc:docChg chg="modSld">
      <pc:chgData name="Censurato, Michael" userId="S::michael.censurato@sap.com::1de9a2e9-b3da-46b8-b162-7667acae902d" providerId="AD" clId="Web-{B5A0FB95-C1E5-40BB-9D1A-8F3F37919215}" dt="2023-08-04T14:05:06.741" v="0" actId="20577"/>
      <pc:docMkLst>
        <pc:docMk/>
      </pc:docMkLst>
      <pc:sldChg chg="modSp">
        <pc:chgData name="Censurato, Michael" userId="S::michael.censurato@sap.com::1de9a2e9-b3da-46b8-b162-7667acae902d" providerId="AD" clId="Web-{B5A0FB95-C1E5-40BB-9D1A-8F3F37919215}" dt="2023-08-04T14:05:06.741" v="0" actId="20577"/>
        <pc:sldMkLst>
          <pc:docMk/>
          <pc:sldMk cId="3262179408" sldId="447"/>
        </pc:sldMkLst>
        <pc:spChg chg="mod">
          <ac:chgData name="Censurato, Michael" userId="S::michael.censurato@sap.com::1de9a2e9-b3da-46b8-b162-7667acae902d" providerId="AD" clId="Web-{B5A0FB95-C1E5-40BB-9D1A-8F3F37919215}" dt="2023-08-04T14:05:06.741" v="0" actId="20577"/>
          <ac:spMkLst>
            <pc:docMk/>
            <pc:sldMk cId="3262179408" sldId="447"/>
            <ac:spMk id="8" creationId="{00000000-0000-0000-0000-000000000000}"/>
          </ac:spMkLst>
        </pc:spChg>
      </pc:sldChg>
    </pc:docChg>
  </pc:docChgLst>
  <pc:docChgLst>
    <pc:chgData name="Censurato, Michael" userId="1de9a2e9-b3da-46b8-b162-7667acae902d" providerId="ADAL" clId="{9758ECCA-6185-4CF9-9277-214BCB314C81}"/>
    <pc:docChg chg="undo custSel addSld delSld modSld sldOrd">
      <pc:chgData name="Censurato, Michael" userId="1de9a2e9-b3da-46b8-b162-7667acae902d" providerId="ADAL" clId="{9758ECCA-6185-4CF9-9277-214BCB314C81}" dt="2023-03-06T22:10:27.445" v="496" actId="21"/>
      <pc:docMkLst>
        <pc:docMk/>
      </pc:docMkLst>
      <pc:sldChg chg="addSp delSp modSp mod">
        <pc:chgData name="Censurato, Michael" userId="1de9a2e9-b3da-46b8-b162-7667acae902d" providerId="ADAL" clId="{9758ECCA-6185-4CF9-9277-214BCB314C81}" dt="2023-03-06T21:04:49.627" v="64"/>
        <pc:sldMkLst>
          <pc:docMk/>
          <pc:sldMk cId="3262179408" sldId="447"/>
        </pc:sldMkLst>
        <pc:spChg chg="add del mod">
          <ac:chgData name="Censurato, Michael" userId="1de9a2e9-b3da-46b8-b162-7667acae902d" providerId="ADAL" clId="{9758ECCA-6185-4CF9-9277-214BCB314C81}" dt="2023-03-06T21:04:49.627" v="64"/>
          <ac:spMkLst>
            <pc:docMk/>
            <pc:sldMk cId="3262179408" sldId="447"/>
            <ac:spMk id="3" creationId="{D206CEB9-E103-565D-BD35-B13BFD5DE20B}"/>
          </ac:spMkLst>
        </pc:spChg>
        <pc:spChg chg="mod">
          <ac:chgData name="Censurato, Michael" userId="1de9a2e9-b3da-46b8-b162-7667acae902d" providerId="ADAL" clId="{9758ECCA-6185-4CF9-9277-214BCB314C81}" dt="2023-03-06T21:04:28.752" v="62" actId="20577"/>
          <ac:spMkLst>
            <pc:docMk/>
            <pc:sldMk cId="3262179408" sldId="447"/>
            <ac:spMk id="8" creationId="{00000000-0000-0000-0000-000000000000}"/>
          </ac:spMkLst>
        </pc:spChg>
        <pc:picChg chg="add mod">
          <ac:chgData name="Censurato, Michael" userId="1de9a2e9-b3da-46b8-b162-7667acae902d" providerId="ADAL" clId="{9758ECCA-6185-4CF9-9277-214BCB314C81}" dt="2023-03-06T21:04:49.627" v="64"/>
          <ac:picMkLst>
            <pc:docMk/>
            <pc:sldMk cId="3262179408" sldId="447"/>
            <ac:picMk id="4" creationId="{BD0BD996-4C02-8CD6-9CE2-FEF4D15B935F}"/>
          </ac:picMkLst>
        </pc:picChg>
        <pc:picChg chg="del">
          <ac:chgData name="Censurato, Michael" userId="1de9a2e9-b3da-46b8-b162-7667acae902d" providerId="ADAL" clId="{9758ECCA-6185-4CF9-9277-214BCB314C81}" dt="2023-03-06T21:04:42.728" v="63" actId="21"/>
          <ac:picMkLst>
            <pc:docMk/>
            <pc:sldMk cId="3262179408" sldId="447"/>
            <ac:picMk id="5" creationId="{60FD61A6-5ADB-880D-C0A5-7FD1B9EE316D}"/>
          </ac:picMkLst>
        </pc:picChg>
      </pc:sldChg>
      <pc:sldChg chg="del">
        <pc:chgData name="Censurato, Michael" userId="1de9a2e9-b3da-46b8-b162-7667acae902d" providerId="ADAL" clId="{9758ECCA-6185-4CF9-9277-214BCB314C81}" dt="2023-03-06T21:05:55.815" v="67" actId="2696"/>
        <pc:sldMkLst>
          <pc:docMk/>
          <pc:sldMk cId="3413073789" sldId="460"/>
        </pc:sldMkLst>
      </pc:sldChg>
      <pc:sldChg chg="del">
        <pc:chgData name="Censurato, Michael" userId="1de9a2e9-b3da-46b8-b162-7667acae902d" providerId="ADAL" clId="{9758ECCA-6185-4CF9-9277-214BCB314C81}" dt="2023-03-06T21:14:50.981" v="108" actId="2696"/>
        <pc:sldMkLst>
          <pc:docMk/>
          <pc:sldMk cId="2028283213" sldId="461"/>
        </pc:sldMkLst>
      </pc:sldChg>
      <pc:sldChg chg="del">
        <pc:chgData name="Censurato, Michael" userId="1de9a2e9-b3da-46b8-b162-7667acae902d" providerId="ADAL" clId="{9758ECCA-6185-4CF9-9277-214BCB314C81}" dt="2023-03-06T21:14:50.981" v="108" actId="2696"/>
        <pc:sldMkLst>
          <pc:docMk/>
          <pc:sldMk cId="458245522" sldId="462"/>
        </pc:sldMkLst>
      </pc:sldChg>
      <pc:sldChg chg="add ord">
        <pc:chgData name="Censurato, Michael" userId="1de9a2e9-b3da-46b8-b162-7667acae902d" providerId="ADAL" clId="{9758ECCA-6185-4CF9-9277-214BCB314C81}" dt="2023-03-06T21:15:45.314" v="112"/>
        <pc:sldMkLst>
          <pc:docMk/>
          <pc:sldMk cId="3970257286" sldId="478"/>
        </pc:sldMkLst>
      </pc:sldChg>
      <pc:sldChg chg="del">
        <pc:chgData name="Censurato, Michael" userId="1de9a2e9-b3da-46b8-b162-7667acae902d" providerId="ADAL" clId="{9758ECCA-6185-4CF9-9277-214BCB314C81}" dt="2023-03-06T21:05:35.992" v="66" actId="2696"/>
        <pc:sldMkLst>
          <pc:docMk/>
          <pc:sldMk cId="3002743309" sldId="535"/>
        </pc:sldMkLst>
      </pc:sldChg>
      <pc:sldChg chg="del">
        <pc:chgData name="Censurato, Michael" userId="1de9a2e9-b3da-46b8-b162-7667acae902d" providerId="ADAL" clId="{9758ECCA-6185-4CF9-9277-214BCB314C81}" dt="2023-03-06T21:15:40.578" v="110" actId="2696"/>
        <pc:sldMkLst>
          <pc:docMk/>
          <pc:sldMk cId="2044204770" sldId="684"/>
        </pc:sldMkLst>
      </pc:sldChg>
      <pc:sldChg chg="del">
        <pc:chgData name="Censurato, Michael" userId="1de9a2e9-b3da-46b8-b162-7667acae902d" providerId="ADAL" clId="{9758ECCA-6185-4CF9-9277-214BCB314C81}" dt="2023-03-06T21:14:50.981" v="108" actId="2696"/>
        <pc:sldMkLst>
          <pc:docMk/>
          <pc:sldMk cId="239794643" sldId="1614"/>
        </pc:sldMkLst>
      </pc:sldChg>
      <pc:sldChg chg="addSp modSp mod">
        <pc:chgData name="Censurato, Michael" userId="1de9a2e9-b3da-46b8-b162-7667acae902d" providerId="ADAL" clId="{9758ECCA-6185-4CF9-9277-214BCB314C81}" dt="2023-03-06T21:06:50.521" v="94" actId="113"/>
        <pc:sldMkLst>
          <pc:docMk/>
          <pc:sldMk cId="4275605298" sldId="1959"/>
        </pc:sldMkLst>
        <pc:spChg chg="add mod">
          <ac:chgData name="Censurato, Michael" userId="1de9a2e9-b3da-46b8-b162-7667acae902d" providerId="ADAL" clId="{9758ECCA-6185-4CF9-9277-214BCB314C81}" dt="2023-03-06T21:06:50.521" v="94" actId="113"/>
          <ac:spMkLst>
            <pc:docMk/>
            <pc:sldMk cId="4275605298" sldId="1959"/>
            <ac:spMk id="3" creationId="{4B19D4FC-2475-5886-C3B2-7F67AA09B9CE}"/>
          </ac:spMkLst>
        </pc:spChg>
        <pc:spChg chg="mod">
          <ac:chgData name="Censurato, Michael" userId="1de9a2e9-b3da-46b8-b162-7667acae902d" providerId="ADAL" clId="{9758ECCA-6185-4CF9-9277-214BCB314C81}" dt="2023-03-06T21:06:40.120" v="83" actId="20577"/>
          <ac:spMkLst>
            <pc:docMk/>
            <pc:sldMk cId="4275605298" sldId="1959"/>
            <ac:spMk id="5" creationId="{00000000-0000-0000-0000-000000000000}"/>
          </ac:spMkLst>
        </pc:spChg>
      </pc:sldChg>
      <pc:sldChg chg="addSp delSp modSp mod">
        <pc:chgData name="Censurato, Michael" userId="1de9a2e9-b3da-46b8-b162-7667acae902d" providerId="ADAL" clId="{9758ECCA-6185-4CF9-9277-214BCB314C81}" dt="2023-03-06T21:24:33.640" v="176" actId="20577"/>
        <pc:sldMkLst>
          <pc:docMk/>
          <pc:sldMk cId="3512650534" sldId="1985"/>
        </pc:sldMkLst>
        <pc:spChg chg="mod">
          <ac:chgData name="Censurato, Michael" userId="1de9a2e9-b3da-46b8-b162-7667acae902d" providerId="ADAL" clId="{9758ECCA-6185-4CF9-9277-214BCB314C81}" dt="2023-03-06T21:22:51.052" v="121"/>
          <ac:spMkLst>
            <pc:docMk/>
            <pc:sldMk cId="3512650534" sldId="1985"/>
            <ac:spMk id="2" creationId="{00000000-0000-0000-0000-000000000000}"/>
          </ac:spMkLst>
        </pc:spChg>
        <pc:spChg chg="mod">
          <ac:chgData name="Censurato, Michael" userId="1de9a2e9-b3da-46b8-b162-7667acae902d" providerId="ADAL" clId="{9758ECCA-6185-4CF9-9277-214BCB314C81}" dt="2023-03-06T21:24:33.640" v="176" actId="20577"/>
          <ac:spMkLst>
            <pc:docMk/>
            <pc:sldMk cId="3512650534" sldId="1985"/>
            <ac:spMk id="3" creationId="{2B5BB92D-2127-173F-68A4-80FB695060F6}"/>
          </ac:spMkLst>
        </pc:spChg>
        <pc:spChg chg="mod">
          <ac:chgData name="Censurato, Michael" userId="1de9a2e9-b3da-46b8-b162-7667acae902d" providerId="ADAL" clId="{9758ECCA-6185-4CF9-9277-214BCB314C81}" dt="2023-03-06T21:23:01.062" v="123" actId="14100"/>
          <ac:spMkLst>
            <pc:docMk/>
            <pc:sldMk cId="3512650534" sldId="1985"/>
            <ac:spMk id="9" creationId="{EB682E32-BECD-47EC-B538-609680290284}"/>
          </ac:spMkLst>
        </pc:spChg>
        <pc:picChg chg="del">
          <ac:chgData name="Censurato, Michael" userId="1de9a2e9-b3da-46b8-b162-7667acae902d" providerId="ADAL" clId="{9758ECCA-6185-4CF9-9277-214BCB314C81}" dt="2023-03-06T21:22:07.256" v="117" actId="21"/>
          <ac:picMkLst>
            <pc:docMk/>
            <pc:sldMk cId="3512650534" sldId="1985"/>
            <ac:picMk id="4" creationId="{BDBB7B77-B81B-84D3-4A51-C2AA1900C1B5}"/>
          </ac:picMkLst>
        </pc:picChg>
        <pc:picChg chg="add mod ord">
          <ac:chgData name="Censurato, Michael" userId="1de9a2e9-b3da-46b8-b162-7667acae902d" providerId="ADAL" clId="{9758ECCA-6185-4CF9-9277-214BCB314C81}" dt="2023-03-06T21:14:10.006" v="103" actId="167"/>
          <ac:picMkLst>
            <pc:docMk/>
            <pc:sldMk cId="3512650534" sldId="1985"/>
            <ac:picMk id="5" creationId="{B2547989-D371-1685-ABE7-8D081DD5841C}"/>
          </ac:picMkLst>
        </pc:picChg>
        <pc:picChg chg="add mod ord">
          <ac:chgData name="Censurato, Michael" userId="1de9a2e9-b3da-46b8-b162-7667acae902d" providerId="ADAL" clId="{9758ECCA-6185-4CF9-9277-214BCB314C81}" dt="2023-03-06T21:22:15.621" v="119" actId="167"/>
          <ac:picMkLst>
            <pc:docMk/>
            <pc:sldMk cId="3512650534" sldId="1985"/>
            <ac:picMk id="6" creationId="{26D9E927-6EA1-CEEC-4FB9-7961A12A6929}"/>
          </ac:picMkLst>
        </pc:picChg>
        <pc:picChg chg="del">
          <ac:chgData name="Censurato, Michael" userId="1de9a2e9-b3da-46b8-b162-7667acae902d" providerId="ADAL" clId="{9758ECCA-6185-4CF9-9277-214BCB314C81}" dt="2023-03-06T21:14:11.894" v="104" actId="21"/>
          <ac:picMkLst>
            <pc:docMk/>
            <pc:sldMk cId="3512650534" sldId="1985"/>
            <ac:picMk id="29" creationId="{EF738A4D-625E-20EB-4A8E-C796D3B82364}"/>
          </ac:picMkLst>
        </pc:picChg>
      </pc:sldChg>
      <pc:sldChg chg="add">
        <pc:chgData name="Censurato, Michael" userId="1de9a2e9-b3da-46b8-b162-7667acae902d" providerId="ADAL" clId="{9758ECCA-6185-4CF9-9277-214BCB314C81}" dt="2023-03-06T21:14:46.349" v="107"/>
        <pc:sldMkLst>
          <pc:docMk/>
          <pc:sldMk cId="1913695883" sldId="2003"/>
        </pc:sldMkLst>
      </pc:sldChg>
      <pc:sldChg chg="addSp delSp modSp del mod">
        <pc:chgData name="Censurato, Michael" userId="1de9a2e9-b3da-46b8-b162-7667acae902d" providerId="ADAL" clId="{9758ECCA-6185-4CF9-9277-214BCB314C81}" dt="2023-03-06T22:04:08.084" v="237" actId="2696"/>
        <pc:sldMkLst>
          <pc:docMk/>
          <pc:sldMk cId="2859076827" sldId="2147375052"/>
        </pc:sldMkLst>
        <pc:spChg chg="add mod">
          <ac:chgData name="Censurato, Michael" userId="1de9a2e9-b3da-46b8-b162-7667acae902d" providerId="ADAL" clId="{9758ECCA-6185-4CF9-9277-214BCB314C81}" dt="2023-03-06T22:02:34.229" v="186"/>
          <ac:spMkLst>
            <pc:docMk/>
            <pc:sldMk cId="2859076827" sldId="2147375052"/>
            <ac:spMk id="6" creationId="{94AD3556-8216-D8AA-61E1-750D3B905857}"/>
          </ac:spMkLst>
        </pc:spChg>
        <pc:spChg chg="del">
          <ac:chgData name="Censurato, Michael" userId="1de9a2e9-b3da-46b8-b162-7667acae902d" providerId="ADAL" clId="{9758ECCA-6185-4CF9-9277-214BCB314C81}" dt="2023-03-06T21:25:13.782" v="179" actId="21"/>
          <ac:spMkLst>
            <pc:docMk/>
            <pc:sldMk cId="2859076827" sldId="2147375052"/>
            <ac:spMk id="9" creationId="{F0D39F3A-9506-4AC4-912C-3A78D6E8108E}"/>
          </ac:spMkLst>
        </pc:spChg>
        <pc:picChg chg="add mod">
          <ac:chgData name="Censurato, Michael" userId="1de9a2e9-b3da-46b8-b162-7667acae902d" providerId="ADAL" clId="{9758ECCA-6185-4CF9-9277-214BCB314C81}" dt="2023-03-06T21:25:30.432" v="181"/>
          <ac:picMkLst>
            <pc:docMk/>
            <pc:sldMk cId="2859076827" sldId="2147375052"/>
            <ac:picMk id="3" creationId="{09D18943-5198-5098-4ED4-003099679EFA}"/>
          </ac:picMkLst>
        </pc:picChg>
        <pc:picChg chg="del">
          <ac:chgData name="Censurato, Michael" userId="1de9a2e9-b3da-46b8-b162-7667acae902d" providerId="ADAL" clId="{9758ECCA-6185-4CF9-9277-214BCB314C81}" dt="2023-03-06T21:25:13.782" v="179" actId="21"/>
          <ac:picMkLst>
            <pc:docMk/>
            <pc:sldMk cId="2859076827" sldId="2147375052"/>
            <ac:picMk id="10" creationId="{96D1CEAA-01D6-4B1F-9469-9A9568C9C1A4}"/>
          </ac:picMkLst>
        </pc:picChg>
      </pc:sldChg>
      <pc:sldChg chg="del">
        <pc:chgData name="Censurato, Michael" userId="1de9a2e9-b3da-46b8-b162-7667acae902d" providerId="ADAL" clId="{9758ECCA-6185-4CF9-9277-214BCB314C81}" dt="2023-03-06T21:24:44.971" v="177" actId="2696"/>
        <pc:sldMkLst>
          <pc:docMk/>
          <pc:sldMk cId="1762276251" sldId="2147478759"/>
        </pc:sldMkLst>
      </pc:sldChg>
      <pc:sldChg chg="add">
        <pc:chgData name="Censurato, Michael" userId="1de9a2e9-b3da-46b8-b162-7667acae902d" providerId="ADAL" clId="{9758ECCA-6185-4CF9-9277-214BCB314C81}" dt="2023-03-06T21:05:30.256" v="65"/>
        <pc:sldMkLst>
          <pc:docMk/>
          <pc:sldMk cId="857160345" sldId="2147478776"/>
        </pc:sldMkLst>
      </pc:sldChg>
      <pc:sldChg chg="add">
        <pc:chgData name="Censurato, Michael" userId="1de9a2e9-b3da-46b8-b162-7667acae902d" providerId="ADAL" clId="{9758ECCA-6185-4CF9-9277-214BCB314C81}" dt="2023-03-06T21:14:46.349" v="107"/>
        <pc:sldMkLst>
          <pc:docMk/>
          <pc:sldMk cId="4121046487" sldId="2147478778"/>
        </pc:sldMkLst>
      </pc:sldChg>
      <pc:sldChg chg="del">
        <pc:chgData name="Censurato, Michael" userId="1de9a2e9-b3da-46b8-b162-7667acae902d" providerId="ADAL" clId="{9758ECCA-6185-4CF9-9277-214BCB314C81}" dt="2023-03-06T21:25:50.312" v="184" actId="2696"/>
        <pc:sldMkLst>
          <pc:docMk/>
          <pc:sldMk cId="2553832845" sldId="2147478784"/>
        </pc:sldMkLst>
      </pc:sldChg>
      <pc:sldChg chg="del ord">
        <pc:chgData name="Censurato, Michael" userId="1de9a2e9-b3da-46b8-b162-7667acae902d" providerId="ADAL" clId="{9758ECCA-6185-4CF9-9277-214BCB314C81}" dt="2023-03-06T22:05:45.214" v="273" actId="2696"/>
        <pc:sldMkLst>
          <pc:docMk/>
          <pc:sldMk cId="1039307187" sldId="2147478785"/>
        </pc:sldMkLst>
      </pc:sldChg>
      <pc:sldChg chg="del">
        <pc:chgData name="Censurato, Michael" userId="1de9a2e9-b3da-46b8-b162-7667acae902d" providerId="ADAL" clId="{9758ECCA-6185-4CF9-9277-214BCB314C81}" dt="2023-03-06T21:25:50.312" v="184" actId="2696"/>
        <pc:sldMkLst>
          <pc:docMk/>
          <pc:sldMk cId="2442059756" sldId="2147478786"/>
        </pc:sldMkLst>
      </pc:sldChg>
      <pc:sldChg chg="del">
        <pc:chgData name="Censurato, Michael" userId="1de9a2e9-b3da-46b8-b162-7667acae902d" providerId="ADAL" clId="{9758ECCA-6185-4CF9-9277-214BCB314C81}" dt="2023-03-06T21:25:50.312" v="184" actId="2696"/>
        <pc:sldMkLst>
          <pc:docMk/>
          <pc:sldMk cId="1936202411" sldId="2147478787"/>
        </pc:sldMkLst>
      </pc:sldChg>
      <pc:sldChg chg="del">
        <pc:chgData name="Censurato, Michael" userId="1de9a2e9-b3da-46b8-b162-7667acae902d" providerId="ADAL" clId="{9758ECCA-6185-4CF9-9277-214BCB314C81}" dt="2023-03-06T21:25:50.312" v="184" actId="2696"/>
        <pc:sldMkLst>
          <pc:docMk/>
          <pc:sldMk cId="3883799185" sldId="2147478788"/>
        </pc:sldMkLst>
      </pc:sldChg>
      <pc:sldChg chg="del">
        <pc:chgData name="Censurato, Michael" userId="1de9a2e9-b3da-46b8-b162-7667acae902d" providerId="ADAL" clId="{9758ECCA-6185-4CF9-9277-214BCB314C81}" dt="2023-03-06T21:25:50.312" v="184" actId="2696"/>
        <pc:sldMkLst>
          <pc:docMk/>
          <pc:sldMk cId="153609285" sldId="2147478789"/>
        </pc:sldMkLst>
      </pc:sldChg>
      <pc:sldChg chg="del">
        <pc:chgData name="Censurato, Michael" userId="1de9a2e9-b3da-46b8-b162-7667acae902d" providerId="ADAL" clId="{9758ECCA-6185-4CF9-9277-214BCB314C81}" dt="2023-03-06T21:25:50.312" v="184" actId="2696"/>
        <pc:sldMkLst>
          <pc:docMk/>
          <pc:sldMk cId="3486847807" sldId="2147478790"/>
        </pc:sldMkLst>
      </pc:sldChg>
      <pc:sldChg chg="del">
        <pc:chgData name="Censurato, Michael" userId="1de9a2e9-b3da-46b8-b162-7667acae902d" providerId="ADAL" clId="{9758ECCA-6185-4CF9-9277-214BCB314C81}" dt="2023-03-06T21:25:55.152" v="185" actId="2696"/>
        <pc:sldMkLst>
          <pc:docMk/>
          <pc:sldMk cId="3660955013" sldId="2147478791"/>
        </pc:sldMkLst>
      </pc:sldChg>
      <pc:sldChg chg="add">
        <pc:chgData name="Censurato, Michael" userId="1de9a2e9-b3da-46b8-b162-7667acae902d" providerId="ADAL" clId="{9758ECCA-6185-4CF9-9277-214BCB314C81}" dt="2023-03-06T21:15:34.992" v="109"/>
        <pc:sldMkLst>
          <pc:docMk/>
          <pc:sldMk cId="2389333723" sldId="2147478793"/>
        </pc:sldMkLst>
      </pc:sldChg>
      <pc:sldChg chg="addSp delSp modSp mod ord">
        <pc:chgData name="Censurato, Michael" userId="1de9a2e9-b3da-46b8-b162-7667acae902d" providerId="ADAL" clId="{9758ECCA-6185-4CF9-9277-214BCB314C81}" dt="2023-03-06T22:03:56.407" v="236" actId="14100"/>
        <pc:sldMkLst>
          <pc:docMk/>
          <pc:sldMk cId="2715735748" sldId="2147478794"/>
        </pc:sldMkLst>
        <pc:spChg chg="add mod">
          <ac:chgData name="Censurato, Michael" userId="1de9a2e9-b3da-46b8-b162-7667acae902d" providerId="ADAL" clId="{9758ECCA-6185-4CF9-9277-214BCB314C81}" dt="2023-03-06T22:03:56.407" v="236" actId="14100"/>
          <ac:spMkLst>
            <pc:docMk/>
            <pc:sldMk cId="2715735748" sldId="2147478794"/>
            <ac:spMk id="5" creationId="{C057C273-B8DD-AA31-3D5F-881D98D40821}"/>
          </ac:spMkLst>
        </pc:spChg>
        <pc:spChg chg="del">
          <ac:chgData name="Censurato, Michael" userId="1de9a2e9-b3da-46b8-b162-7667acae902d" providerId="ADAL" clId="{9758ECCA-6185-4CF9-9277-214BCB314C81}" dt="2023-03-06T21:25:05.546" v="178" actId="21"/>
          <ac:spMkLst>
            <pc:docMk/>
            <pc:sldMk cId="2715735748" sldId="2147478794"/>
            <ac:spMk id="9" creationId="{EB682E32-BECD-47EC-B538-609680290284}"/>
          </ac:spMkLst>
        </pc:spChg>
        <pc:picChg chg="add mod">
          <ac:chgData name="Censurato, Michael" userId="1de9a2e9-b3da-46b8-b162-7667acae902d" providerId="ADAL" clId="{9758ECCA-6185-4CF9-9277-214BCB314C81}" dt="2023-03-06T21:25:28.697" v="180"/>
          <ac:picMkLst>
            <pc:docMk/>
            <pc:sldMk cId="2715735748" sldId="2147478794"/>
            <ac:picMk id="4" creationId="{0BFE0D35-3152-920B-5F72-58ED896E882E}"/>
          </ac:picMkLst>
        </pc:picChg>
        <pc:picChg chg="del">
          <ac:chgData name="Censurato, Michael" userId="1de9a2e9-b3da-46b8-b162-7667acae902d" providerId="ADAL" clId="{9758ECCA-6185-4CF9-9277-214BCB314C81}" dt="2023-03-06T21:25:05.546" v="178" actId="21"/>
          <ac:picMkLst>
            <pc:docMk/>
            <pc:sldMk cId="2715735748" sldId="2147478794"/>
            <ac:picMk id="10" creationId="{E88CCD72-0E2E-42E4-9918-4CF57DB6DBFC}"/>
          </ac:picMkLst>
        </pc:picChg>
      </pc:sldChg>
      <pc:sldChg chg="addSp modSp add mod ord">
        <pc:chgData name="Censurato, Michael" userId="1de9a2e9-b3da-46b8-b162-7667acae902d" providerId="ADAL" clId="{9758ECCA-6185-4CF9-9277-214BCB314C81}" dt="2023-03-06T21:23:54.698" v="174" actId="113"/>
        <pc:sldMkLst>
          <pc:docMk/>
          <pc:sldMk cId="4037412164" sldId="2147478795"/>
        </pc:sldMkLst>
        <pc:spChg chg="mod">
          <ac:chgData name="Censurato, Michael" userId="1de9a2e9-b3da-46b8-b162-7667acae902d" providerId="ADAL" clId="{9758ECCA-6185-4CF9-9277-214BCB314C81}" dt="2023-03-06T21:23:22.690" v="146" actId="20577"/>
          <ac:spMkLst>
            <pc:docMk/>
            <pc:sldMk cId="4037412164" sldId="2147478795"/>
            <ac:spMk id="2" creationId="{00000000-0000-0000-0000-000000000000}"/>
          </ac:spMkLst>
        </pc:spChg>
        <pc:spChg chg="add mod">
          <ac:chgData name="Censurato, Michael" userId="1de9a2e9-b3da-46b8-b162-7667acae902d" providerId="ADAL" clId="{9758ECCA-6185-4CF9-9277-214BCB314C81}" dt="2023-03-06T21:23:54.698" v="174" actId="113"/>
          <ac:spMkLst>
            <pc:docMk/>
            <pc:sldMk cId="4037412164" sldId="2147478795"/>
            <ac:spMk id="4" creationId="{37CFA398-5714-9705-3088-556CF2440617}"/>
          </ac:spMkLst>
        </pc:spChg>
        <pc:spChg chg="mod">
          <ac:chgData name="Censurato, Michael" userId="1de9a2e9-b3da-46b8-b162-7667acae902d" providerId="ADAL" clId="{9758ECCA-6185-4CF9-9277-214BCB314C81}" dt="2023-03-06T21:23:38.580" v="151" actId="1076"/>
          <ac:spMkLst>
            <pc:docMk/>
            <pc:sldMk cId="4037412164" sldId="2147478795"/>
            <ac:spMk id="9" creationId="{EB682E32-BECD-47EC-B538-609680290284}"/>
          </ac:spMkLst>
        </pc:spChg>
        <pc:picChg chg="mod">
          <ac:chgData name="Censurato, Michael" userId="1de9a2e9-b3da-46b8-b162-7667acae902d" providerId="ADAL" clId="{9758ECCA-6185-4CF9-9277-214BCB314C81}" dt="2023-03-06T21:23:34.838" v="150" actId="1076"/>
          <ac:picMkLst>
            <pc:docMk/>
            <pc:sldMk cId="4037412164" sldId="2147478795"/>
            <ac:picMk id="5" creationId="{B2547989-D371-1685-ABE7-8D081DD5841C}"/>
          </ac:picMkLst>
        </pc:picChg>
      </pc:sldChg>
      <pc:sldChg chg="addSp delSp modSp add mod">
        <pc:chgData name="Censurato, Michael" userId="1de9a2e9-b3da-46b8-b162-7667acae902d" providerId="ADAL" clId="{9758ECCA-6185-4CF9-9277-214BCB314C81}" dt="2023-03-06T22:03:33.264" v="204"/>
        <pc:sldMkLst>
          <pc:docMk/>
          <pc:sldMk cId="321446754" sldId="2147478796"/>
        </pc:sldMkLst>
        <pc:spChg chg="mod">
          <ac:chgData name="Censurato, Michael" userId="1de9a2e9-b3da-46b8-b162-7667acae902d" providerId="ADAL" clId="{9758ECCA-6185-4CF9-9277-214BCB314C81}" dt="2023-03-06T22:03:06.175" v="202" actId="20577"/>
          <ac:spMkLst>
            <pc:docMk/>
            <pc:sldMk cId="321446754" sldId="2147478796"/>
            <ac:spMk id="2" creationId="{00000000-0000-0000-0000-000000000000}"/>
          </ac:spMkLst>
        </pc:spChg>
        <pc:spChg chg="mod">
          <ac:chgData name="Censurato, Michael" userId="1de9a2e9-b3da-46b8-b162-7667acae902d" providerId="ADAL" clId="{9758ECCA-6185-4CF9-9277-214BCB314C81}" dt="2023-03-06T22:03:33.264" v="204"/>
          <ac:spMkLst>
            <pc:docMk/>
            <pc:sldMk cId="321446754" sldId="2147478796"/>
            <ac:spMk id="3" creationId="{2B5BB92D-2127-173F-68A4-80FB695060F6}"/>
          </ac:spMkLst>
        </pc:spChg>
        <pc:spChg chg="mod">
          <ac:chgData name="Censurato, Michael" userId="1de9a2e9-b3da-46b8-b162-7667acae902d" providerId="ADAL" clId="{9758ECCA-6185-4CF9-9277-214BCB314C81}" dt="2023-03-06T22:03:15.621" v="203" actId="1076"/>
          <ac:spMkLst>
            <pc:docMk/>
            <pc:sldMk cId="321446754" sldId="2147478796"/>
            <ac:spMk id="9" creationId="{EB682E32-BECD-47EC-B538-609680290284}"/>
          </ac:spMkLst>
        </pc:spChg>
        <pc:picChg chg="add mod ord">
          <ac:chgData name="Censurato, Michael" userId="1de9a2e9-b3da-46b8-b162-7667acae902d" providerId="ADAL" clId="{9758ECCA-6185-4CF9-9277-214BCB314C81}" dt="2023-03-06T22:02:53.632" v="191" actId="167"/>
          <ac:picMkLst>
            <pc:docMk/>
            <pc:sldMk cId="321446754" sldId="2147478796"/>
            <ac:picMk id="4" creationId="{949BF045-6F34-2FBA-0137-59286A7AB49F}"/>
          </ac:picMkLst>
        </pc:picChg>
        <pc:picChg chg="del">
          <ac:chgData name="Censurato, Michael" userId="1de9a2e9-b3da-46b8-b162-7667acae902d" providerId="ADAL" clId="{9758ECCA-6185-4CF9-9277-214BCB314C81}" dt="2023-03-06T22:02:59.321" v="192" actId="21"/>
          <ac:picMkLst>
            <pc:docMk/>
            <pc:sldMk cId="321446754" sldId="2147478796"/>
            <ac:picMk id="6" creationId="{26D9E927-6EA1-CEEC-4FB9-7961A12A6929}"/>
          </ac:picMkLst>
        </pc:picChg>
      </pc:sldChg>
      <pc:sldChg chg="addSp delSp modSp add mod">
        <pc:chgData name="Censurato, Michael" userId="1de9a2e9-b3da-46b8-b162-7667acae902d" providerId="ADAL" clId="{9758ECCA-6185-4CF9-9277-214BCB314C81}" dt="2023-03-06T22:05:34.439" v="272" actId="1076"/>
        <pc:sldMkLst>
          <pc:docMk/>
          <pc:sldMk cId="3691709804" sldId="2147478797"/>
        </pc:sldMkLst>
        <pc:spChg chg="mod">
          <ac:chgData name="Censurato, Michael" userId="1de9a2e9-b3da-46b8-b162-7667acae902d" providerId="ADAL" clId="{9758ECCA-6185-4CF9-9277-214BCB314C81}" dt="2023-03-06T22:04:44.063" v="263" actId="20577"/>
          <ac:spMkLst>
            <pc:docMk/>
            <pc:sldMk cId="3691709804" sldId="2147478797"/>
            <ac:spMk id="2" creationId="{00000000-0000-0000-0000-000000000000}"/>
          </ac:spMkLst>
        </pc:spChg>
        <pc:spChg chg="mod">
          <ac:chgData name="Censurato, Michael" userId="1de9a2e9-b3da-46b8-b162-7667acae902d" providerId="ADAL" clId="{9758ECCA-6185-4CF9-9277-214BCB314C81}" dt="2023-03-06T22:05:13.025" v="269"/>
          <ac:spMkLst>
            <pc:docMk/>
            <pc:sldMk cId="3691709804" sldId="2147478797"/>
            <ac:spMk id="3" creationId="{2B5BB92D-2127-173F-68A4-80FB695060F6}"/>
          </ac:spMkLst>
        </pc:spChg>
        <pc:spChg chg="mod">
          <ac:chgData name="Censurato, Michael" userId="1de9a2e9-b3da-46b8-b162-7667acae902d" providerId="ADAL" clId="{9758ECCA-6185-4CF9-9277-214BCB314C81}" dt="2023-03-06T22:05:34.439" v="272" actId="1076"/>
          <ac:spMkLst>
            <pc:docMk/>
            <pc:sldMk cId="3691709804" sldId="2147478797"/>
            <ac:spMk id="9" creationId="{EB682E32-BECD-47EC-B538-609680290284}"/>
          </ac:spMkLst>
        </pc:spChg>
        <pc:picChg chg="del">
          <ac:chgData name="Censurato, Michael" userId="1de9a2e9-b3da-46b8-b162-7667acae902d" providerId="ADAL" clId="{9758ECCA-6185-4CF9-9277-214BCB314C81}" dt="2023-03-06T22:05:03.305" v="268" actId="21"/>
          <ac:picMkLst>
            <pc:docMk/>
            <pc:sldMk cId="3691709804" sldId="2147478797"/>
            <ac:picMk id="4" creationId="{949BF045-6F34-2FBA-0137-59286A7AB49F}"/>
          </ac:picMkLst>
        </pc:picChg>
        <pc:picChg chg="add mod ord">
          <ac:chgData name="Censurato, Michael" userId="1de9a2e9-b3da-46b8-b162-7667acae902d" providerId="ADAL" clId="{9758ECCA-6185-4CF9-9277-214BCB314C81}" dt="2023-03-06T22:05:01.727" v="267" actId="167"/>
          <ac:picMkLst>
            <pc:docMk/>
            <pc:sldMk cId="3691709804" sldId="2147478797"/>
            <ac:picMk id="6" creationId="{AD47F68A-EAAE-EEC3-0B97-A604FD73B41A}"/>
          </ac:picMkLst>
        </pc:picChg>
      </pc:sldChg>
      <pc:sldChg chg="addSp delSp modSp add mod">
        <pc:chgData name="Censurato, Michael" userId="1de9a2e9-b3da-46b8-b162-7667acae902d" providerId="ADAL" clId="{9758ECCA-6185-4CF9-9277-214BCB314C81}" dt="2023-03-06T22:07:11.189" v="316"/>
        <pc:sldMkLst>
          <pc:docMk/>
          <pc:sldMk cId="2986351655" sldId="2147478798"/>
        </pc:sldMkLst>
        <pc:spChg chg="mod">
          <ac:chgData name="Censurato, Michael" userId="1de9a2e9-b3da-46b8-b162-7667acae902d" providerId="ADAL" clId="{9758ECCA-6185-4CF9-9277-214BCB314C81}" dt="2023-03-06T22:06:14.936" v="286" actId="20577"/>
          <ac:spMkLst>
            <pc:docMk/>
            <pc:sldMk cId="2986351655" sldId="2147478798"/>
            <ac:spMk id="2" creationId="{00000000-0000-0000-0000-000000000000}"/>
          </ac:spMkLst>
        </pc:spChg>
        <pc:spChg chg="mod">
          <ac:chgData name="Censurato, Michael" userId="1de9a2e9-b3da-46b8-b162-7667acae902d" providerId="ADAL" clId="{9758ECCA-6185-4CF9-9277-214BCB314C81}" dt="2023-03-06T22:07:11.189" v="316"/>
          <ac:spMkLst>
            <pc:docMk/>
            <pc:sldMk cId="2986351655" sldId="2147478798"/>
            <ac:spMk id="3" creationId="{2B5BB92D-2127-173F-68A4-80FB695060F6}"/>
          </ac:spMkLst>
        </pc:spChg>
        <pc:spChg chg="mod">
          <ac:chgData name="Censurato, Michael" userId="1de9a2e9-b3da-46b8-b162-7667acae902d" providerId="ADAL" clId="{9758ECCA-6185-4CF9-9277-214BCB314C81}" dt="2023-03-06T22:06:21.106" v="309" actId="1035"/>
          <ac:spMkLst>
            <pc:docMk/>
            <pc:sldMk cId="2986351655" sldId="2147478798"/>
            <ac:spMk id="9" creationId="{EB682E32-BECD-47EC-B538-609680290284}"/>
          </ac:spMkLst>
        </pc:spChg>
        <pc:picChg chg="add mod ord">
          <ac:chgData name="Censurato, Michael" userId="1de9a2e9-b3da-46b8-b162-7667acae902d" providerId="ADAL" clId="{9758ECCA-6185-4CF9-9277-214BCB314C81}" dt="2023-03-06T22:07:02.068" v="315" actId="167"/>
          <ac:picMkLst>
            <pc:docMk/>
            <pc:sldMk cId="2986351655" sldId="2147478798"/>
            <ac:picMk id="4" creationId="{541F97D1-901A-B8FB-9397-394BFF07F9A8}"/>
          </ac:picMkLst>
        </pc:picChg>
        <pc:picChg chg="del">
          <ac:chgData name="Censurato, Michael" userId="1de9a2e9-b3da-46b8-b162-7667acae902d" providerId="ADAL" clId="{9758ECCA-6185-4CF9-9277-214BCB314C81}" dt="2023-03-06T22:06:39.612" v="314" actId="21"/>
          <ac:picMkLst>
            <pc:docMk/>
            <pc:sldMk cId="2986351655" sldId="2147478798"/>
            <ac:picMk id="6" creationId="{AD47F68A-EAAE-EEC3-0B97-A604FD73B41A}"/>
          </ac:picMkLst>
        </pc:picChg>
      </pc:sldChg>
      <pc:sldChg chg="addSp delSp modSp add mod">
        <pc:chgData name="Censurato, Michael" userId="1de9a2e9-b3da-46b8-b162-7667acae902d" providerId="ADAL" clId="{9758ECCA-6185-4CF9-9277-214BCB314C81}" dt="2023-03-06T22:08:26.392" v="386" actId="1035"/>
        <pc:sldMkLst>
          <pc:docMk/>
          <pc:sldMk cId="707769378" sldId="2147478799"/>
        </pc:sldMkLst>
        <pc:spChg chg="mod">
          <ac:chgData name="Censurato, Michael" userId="1de9a2e9-b3da-46b8-b162-7667acae902d" providerId="ADAL" clId="{9758ECCA-6185-4CF9-9277-214BCB314C81}" dt="2023-03-06T22:07:55.497" v="318"/>
          <ac:spMkLst>
            <pc:docMk/>
            <pc:sldMk cId="707769378" sldId="2147478799"/>
            <ac:spMk id="2" creationId="{00000000-0000-0000-0000-000000000000}"/>
          </ac:spMkLst>
        </pc:spChg>
        <pc:spChg chg="mod">
          <ac:chgData name="Censurato, Michael" userId="1de9a2e9-b3da-46b8-b162-7667acae902d" providerId="ADAL" clId="{9758ECCA-6185-4CF9-9277-214BCB314C81}" dt="2023-03-06T22:08:26.392" v="386" actId="1035"/>
          <ac:spMkLst>
            <pc:docMk/>
            <pc:sldMk cId="707769378" sldId="2147478799"/>
            <ac:spMk id="9" creationId="{EB682E32-BECD-47EC-B538-609680290284}"/>
          </ac:spMkLst>
        </pc:spChg>
        <pc:picChg chg="del">
          <ac:chgData name="Censurato, Michael" userId="1de9a2e9-b3da-46b8-b162-7667acae902d" providerId="ADAL" clId="{9758ECCA-6185-4CF9-9277-214BCB314C81}" dt="2023-03-06T22:08:06.880" v="322" actId="21"/>
          <ac:picMkLst>
            <pc:docMk/>
            <pc:sldMk cId="707769378" sldId="2147478799"/>
            <ac:picMk id="4" creationId="{541F97D1-901A-B8FB-9397-394BFF07F9A8}"/>
          </ac:picMkLst>
        </pc:picChg>
        <pc:picChg chg="add mod ord">
          <ac:chgData name="Censurato, Michael" userId="1de9a2e9-b3da-46b8-b162-7667acae902d" providerId="ADAL" clId="{9758ECCA-6185-4CF9-9277-214BCB314C81}" dt="2023-03-06T22:08:04.958" v="321" actId="167"/>
          <ac:picMkLst>
            <pc:docMk/>
            <pc:sldMk cId="707769378" sldId="2147478799"/>
            <ac:picMk id="6" creationId="{EEF200FD-8BBF-B4FD-CFCB-B3DBC249457C}"/>
          </ac:picMkLst>
        </pc:picChg>
      </pc:sldChg>
      <pc:sldChg chg="addSp modSp add mod">
        <pc:chgData name="Censurato, Michael" userId="1de9a2e9-b3da-46b8-b162-7667acae902d" providerId="ADAL" clId="{9758ECCA-6185-4CF9-9277-214BCB314C81}" dt="2023-03-06T22:09:23.810" v="457"/>
        <pc:sldMkLst>
          <pc:docMk/>
          <pc:sldMk cId="3393038074" sldId="2147478800"/>
        </pc:sldMkLst>
        <pc:spChg chg="mod">
          <ac:chgData name="Censurato, Michael" userId="1de9a2e9-b3da-46b8-b162-7667acae902d" providerId="ADAL" clId="{9758ECCA-6185-4CF9-9277-214BCB314C81}" dt="2023-03-06T22:08:55.348" v="417" actId="20577"/>
          <ac:spMkLst>
            <pc:docMk/>
            <pc:sldMk cId="3393038074" sldId="2147478800"/>
            <ac:spMk id="2" creationId="{00000000-0000-0000-0000-000000000000}"/>
          </ac:spMkLst>
        </pc:spChg>
        <pc:spChg chg="mod">
          <ac:chgData name="Censurato, Michael" userId="1de9a2e9-b3da-46b8-b162-7667acae902d" providerId="ADAL" clId="{9758ECCA-6185-4CF9-9277-214BCB314C81}" dt="2023-03-06T22:09:03.728" v="418" actId="20577"/>
          <ac:spMkLst>
            <pc:docMk/>
            <pc:sldMk cId="3393038074" sldId="2147478800"/>
            <ac:spMk id="3" creationId="{2B5BB92D-2127-173F-68A4-80FB695060F6}"/>
          </ac:spMkLst>
        </pc:spChg>
        <pc:spChg chg="add mod">
          <ac:chgData name="Censurato, Michael" userId="1de9a2e9-b3da-46b8-b162-7667acae902d" providerId="ADAL" clId="{9758ECCA-6185-4CF9-9277-214BCB314C81}" dt="2023-03-06T22:09:23.810" v="457"/>
          <ac:spMkLst>
            <pc:docMk/>
            <pc:sldMk cId="3393038074" sldId="2147478800"/>
            <ac:spMk id="6" creationId="{002E9A3E-9187-F1A2-284C-BE6E89BFC04A}"/>
          </ac:spMkLst>
        </pc:spChg>
        <pc:spChg chg="mod">
          <ac:chgData name="Censurato, Michael" userId="1de9a2e9-b3da-46b8-b162-7667acae902d" providerId="ADAL" clId="{9758ECCA-6185-4CF9-9277-214BCB314C81}" dt="2023-03-06T22:09:12.377" v="456" actId="1035"/>
          <ac:spMkLst>
            <pc:docMk/>
            <pc:sldMk cId="3393038074" sldId="2147478800"/>
            <ac:spMk id="9" creationId="{EB682E32-BECD-47EC-B538-609680290284}"/>
          </ac:spMkLst>
        </pc:spChg>
      </pc:sldChg>
      <pc:sldChg chg="addSp delSp modSp add mod">
        <pc:chgData name="Censurato, Michael" userId="1de9a2e9-b3da-46b8-b162-7667acae902d" providerId="ADAL" clId="{9758ECCA-6185-4CF9-9277-214BCB314C81}" dt="2023-03-06T22:10:27.445" v="496" actId="21"/>
        <pc:sldMkLst>
          <pc:docMk/>
          <pc:sldMk cId="2088669357" sldId="2147478801"/>
        </pc:sldMkLst>
        <pc:spChg chg="mod">
          <ac:chgData name="Censurato, Michael" userId="1de9a2e9-b3da-46b8-b162-7667acae902d" providerId="ADAL" clId="{9758ECCA-6185-4CF9-9277-214BCB314C81}" dt="2023-03-06T22:09:44.464" v="459"/>
          <ac:spMkLst>
            <pc:docMk/>
            <pc:sldMk cId="2088669357" sldId="2147478801"/>
            <ac:spMk id="2" creationId="{00000000-0000-0000-0000-000000000000}"/>
          </ac:spMkLst>
        </pc:spChg>
        <pc:spChg chg="mod">
          <ac:chgData name="Censurato, Michael" userId="1de9a2e9-b3da-46b8-b162-7667acae902d" providerId="ADAL" clId="{9758ECCA-6185-4CF9-9277-214BCB314C81}" dt="2023-03-06T22:10:10.124" v="492"/>
          <ac:spMkLst>
            <pc:docMk/>
            <pc:sldMk cId="2088669357" sldId="2147478801"/>
            <ac:spMk id="3" creationId="{2B5BB92D-2127-173F-68A4-80FB695060F6}"/>
          </ac:spMkLst>
        </pc:spChg>
        <pc:spChg chg="mod">
          <ac:chgData name="Censurato, Michael" userId="1de9a2e9-b3da-46b8-b162-7667acae902d" providerId="ADAL" clId="{9758ECCA-6185-4CF9-9277-214BCB314C81}" dt="2023-03-06T22:09:55.333" v="491" actId="1035"/>
          <ac:spMkLst>
            <pc:docMk/>
            <pc:sldMk cId="2088669357" sldId="2147478801"/>
            <ac:spMk id="9" creationId="{EB682E32-BECD-47EC-B538-609680290284}"/>
          </ac:spMkLst>
        </pc:spChg>
        <pc:picChg chg="add mod ord">
          <ac:chgData name="Censurato, Michael" userId="1de9a2e9-b3da-46b8-b162-7667acae902d" providerId="ADAL" clId="{9758ECCA-6185-4CF9-9277-214BCB314C81}" dt="2023-03-06T22:10:25.969" v="495" actId="167"/>
          <ac:picMkLst>
            <pc:docMk/>
            <pc:sldMk cId="2088669357" sldId="2147478801"/>
            <ac:picMk id="4" creationId="{A28F32F6-C427-64F5-FB12-1D450E0913FC}"/>
          </ac:picMkLst>
        </pc:picChg>
        <pc:picChg chg="del">
          <ac:chgData name="Censurato, Michael" userId="1de9a2e9-b3da-46b8-b162-7667acae902d" providerId="ADAL" clId="{9758ECCA-6185-4CF9-9277-214BCB314C81}" dt="2023-03-06T22:10:27.445" v="496" actId="21"/>
          <ac:picMkLst>
            <pc:docMk/>
            <pc:sldMk cId="2088669357" sldId="2147478801"/>
            <ac:picMk id="6" creationId="{EEF200FD-8BBF-B4FD-CFCB-B3DBC249457C}"/>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‹Nr.›</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‹Nr.›</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99016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272140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08754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574535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16</a:t>
            </a:fld>
            <a:endParaRPr lang="en-US" dirty="0"/>
          </a:p>
        </p:txBody>
      </p:sp>
    </p:spTree>
    <p:extLst>
      <p:ext uri="{BB962C8B-B14F-4D97-AF65-F5344CB8AC3E}">
        <p14:creationId xmlns:p14="http://schemas.microsoft.com/office/powerpoint/2010/main" val="2612145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en-US" smtClean="0"/>
              <a:pPr/>
              <a:t>17</a:t>
            </a:fld>
            <a:endParaRPr lang="en-US"/>
          </a:p>
        </p:txBody>
      </p:sp>
    </p:spTree>
    <p:extLst>
      <p:ext uri="{BB962C8B-B14F-4D97-AF65-F5344CB8AC3E}">
        <p14:creationId xmlns:p14="http://schemas.microsoft.com/office/powerpoint/2010/main" val="3001740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29</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de-DE" sz="1200" err="1"/>
              <a:t>Talking</a:t>
            </a:r>
            <a:r>
              <a:rPr lang="de-DE" sz="1200"/>
              <a:t> </a:t>
            </a:r>
            <a:r>
              <a:rPr lang="de-DE" sz="1200" err="1"/>
              <a:t>points</a:t>
            </a:r>
            <a:r>
              <a:rPr lang="de-DE" sz="1200"/>
              <a:t>:</a:t>
            </a:r>
          </a:p>
          <a:p>
            <a:pPr algn="l" rtl="0" fontAlgn="base"/>
            <a:endParaRPr lang="en-US" sz="1200" b="0" i="0">
              <a:solidFill>
                <a:srgbClr val="000000"/>
              </a:solidFill>
              <a:effectLst/>
              <a:latin typeface="Arial" panose="020B0604020202020204" pitchFamily="34" charset="0"/>
            </a:endParaRPr>
          </a:p>
          <a:p>
            <a:pPr algn="l" rtl="0" fontAlgn="base"/>
            <a:r>
              <a:rPr lang="en-US" sz="1200" b="0" i="0">
                <a:solidFill>
                  <a:srgbClr val="000000"/>
                </a:solidFill>
                <a:effectLst/>
                <a:latin typeface="Arial" panose="020B0604020202020204" pitchFamily="34" charset="0"/>
              </a:rPr>
              <a:t>First, let’s look at “Holistic Steering and Reporting”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 </a:t>
            </a:r>
            <a:endParaRPr lang="en-US" b="0" i="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200" b="0" i="0">
                <a:solidFill>
                  <a:srgbClr val="000000"/>
                </a:solidFill>
                <a:effectLst/>
                <a:latin typeface="Arial" panose="020B0604020202020204" pitchFamily="34" charset="0"/>
              </a:rPr>
              <a:t>With SAP Control Tower, we help companies record, report and act on actual data vs averages. You can record all your sustainability data in one single source of truth. You can report them along regulatory &amp; voluntary frameworks (such as GRI and TCFD) in an auditable, granular way. You will be enabled to act and operationalize these insights and become more sustainable. </a:t>
            </a:r>
          </a:p>
          <a:p>
            <a:pPr marL="0" indent="0" algn="l" rtl="0" fontAlgn="base">
              <a:buFont typeface="Arial" panose="020B0604020202020204" pitchFamily="34" charset="0"/>
              <a:buNone/>
            </a:pPr>
            <a:r>
              <a:rPr lang="en-US" sz="1200" b="0" i="0">
                <a:solidFill>
                  <a:srgbClr val="000000"/>
                </a:solidFill>
                <a:effectLst/>
                <a:latin typeface="Arial" panose="020B0604020202020204" pitchFamily="34" charset="0"/>
              </a:rPr>
              <a:t>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Next, let’s look at Zero Emissions: </a:t>
            </a:r>
            <a:endParaRPr lang="en-US" b="0" i="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200" b="0" i="0">
                <a:solidFill>
                  <a:srgbClr val="000000"/>
                </a:solidFill>
                <a:effectLst/>
                <a:latin typeface="Arial" panose="020B0604020202020204" pitchFamily="34" charset="0"/>
              </a:rPr>
              <a:t>We provide solutions that help measure and optimize carbon emissions within their four walls, but also extended outside into their value chains ( Scope 1-3).  SAP Product Footprint Management, helps evaluate the carbon footprint of your.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For Zero Waste, we released SAP Responsible Design and Production, a new solution that help companies design and activate circular business processes.  </a:t>
            </a:r>
            <a:endParaRPr lang="en-US" b="0" i="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200" b="0" i="0">
                <a:solidFill>
                  <a:srgbClr val="000000"/>
                </a:solidFill>
                <a:effectLst/>
                <a:latin typeface="Arial" panose="020B0604020202020204" pitchFamily="34" charset="0"/>
              </a:rPr>
              <a:t>This solution will help businesses keep track of public commitments such as Extended Producer Responsibility (or EPR), and new regulations so they can manage the operational costs associated with downstream processing and gain better visibility and control of their material flows across multi-tiered partners and even communities. </a:t>
            </a:r>
          </a:p>
          <a:p>
            <a:pPr algn="l" rtl="0" fontAlgn="base"/>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For Zero Inequality, we provide an entire suite of solutions to manage corporate social responsibility.   </a:t>
            </a:r>
          </a:p>
          <a:p>
            <a:pPr marL="285750" indent="-285750" algn="l" rtl="0" fontAlgn="base">
              <a:buFont typeface="Arial" panose="020B0604020202020204" pitchFamily="34" charset="0"/>
              <a:buChar char="•"/>
            </a:pPr>
            <a:r>
              <a:rPr lang="en-US" sz="1200" b="0" i="0">
                <a:solidFill>
                  <a:srgbClr val="000000"/>
                </a:solidFill>
                <a:effectLst/>
                <a:latin typeface="Arial" panose="020B0604020202020204" pitchFamily="34" charset="0"/>
              </a:rPr>
              <a:t>These include Enhancements to many of our products that are in mainstream use. For example, in Ariba to ensure better integration with ethical and socially responsible partners. Or features in our HXM solutions to gain visibility and transparency into DEI initiatives and the effective management of people.  </a:t>
            </a:r>
            <a:endParaRPr lang="en-US"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 </a:t>
            </a:r>
            <a:endParaRPr lang="en-US" b="0" i="0">
              <a:solidFill>
                <a:srgbClr val="000000"/>
              </a:solidFill>
              <a:effectLst/>
              <a:latin typeface="Segoe UI" panose="020B0502040204020203"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a:solidFill>
                  <a:srgbClr val="000000"/>
                </a:solidFill>
                <a:effectLst/>
                <a:latin typeface="Arial" panose="020B0604020202020204" pitchFamily="34" charset="0"/>
              </a:rPr>
              <a:t>Important thing to note is that the Cloud for Sustainable Enterprises is built on BTP and integrated with SAP applications for e.g. S/4HANA Fin which puts SAP in a unique position to access data easily.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a:solidFill>
                  <a:srgbClr val="000000"/>
                </a:solidFill>
                <a:effectLst/>
                <a:latin typeface="Arial" panose="020B0604020202020204" pitchFamily="34" charset="0"/>
              </a:rPr>
              <a:t>All together, we address sustainability topics across climate action, circular economy, and social responsibility. Why? Because we see these as interconnected issues which must be addressed in unison. And, solving just one issue alone is necessary, but not sufficient. </a:t>
            </a:r>
            <a:endParaRPr lang="en-US" sz="1200" b="0" i="0">
              <a:solidFill>
                <a:srgbClr val="000000"/>
              </a:solidFill>
              <a:effectLst/>
              <a:latin typeface="Segoe UI" panose="020B0502040204020203" pitchFamily="34" charset="0"/>
            </a:endParaRPr>
          </a:p>
          <a:p>
            <a:pPr algn="l" rtl="0" fontAlgn="base"/>
            <a:endParaRPr lang="en-US" sz="1200" b="0" i="0">
              <a:solidFill>
                <a:srgbClr val="000000"/>
              </a:solidFill>
              <a:effectLst/>
              <a:latin typeface="Arial" panose="020B0604020202020204" pitchFamily="34" charset="0"/>
            </a:endParaRPr>
          </a:p>
          <a:p>
            <a:pPr algn="l" rtl="0" fontAlgn="base"/>
            <a:r>
              <a:rPr lang="en-US" sz="1200" b="0" i="0">
                <a:solidFill>
                  <a:srgbClr val="000000"/>
                </a:solidFill>
                <a:effectLst/>
                <a:latin typeface="Arial" panose="020B0604020202020204" pitchFamily="34" charset="0"/>
              </a:rPr>
              <a:t>All those points are enabled &amp; brought to the next level through our industry specific solutions, the business network and our ecosystem of partners.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CA"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30F6A-F92D-40C8-9291-FA075DDA54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3FEC1DC-2135-2FDA-CE94-239EB818F8FE}"/>
              </a:ext>
            </a:extLst>
          </p:cNvPr>
          <p:cNvSpPr>
            <a:spLocks noGrp="1"/>
          </p:cNvSpPr>
          <p:nvPr>
            <p:ph type="ftr" sz="quarter" idx="4"/>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2100" b="0" i="0" u="none" strike="noStrike" kern="1200" cap="none" spc="0" normalizeH="0" baseline="0" noProof="0">
                <a:ln>
                  <a:noFill/>
                </a:ln>
                <a:solidFill>
                  <a:srgbClr val="000000"/>
                </a:solidFill>
                <a:effectLst/>
                <a:uLnTx/>
                <a:uFillTx/>
                <a:latin typeface="Arial"/>
                <a:ea typeface="+mn-ea"/>
                <a:cs typeface="+mn-cs"/>
              </a:rPr>
              <a:t>© 2022 SAP SE or an SAP affiliate company. All rights reserved. | INTERNAL – SAP Only</a:t>
            </a:r>
          </a:p>
        </p:txBody>
      </p:sp>
    </p:spTree>
    <p:extLst>
      <p:ext uri="{BB962C8B-B14F-4D97-AF65-F5344CB8AC3E}">
        <p14:creationId xmlns:p14="http://schemas.microsoft.com/office/powerpoint/2010/main" val="3713137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5</a:t>
            </a:fld>
            <a:endParaRPr lang="en-US" dirty="0"/>
          </a:p>
        </p:txBody>
      </p:sp>
    </p:spTree>
    <p:extLst>
      <p:ext uri="{BB962C8B-B14F-4D97-AF65-F5344CB8AC3E}">
        <p14:creationId xmlns:p14="http://schemas.microsoft.com/office/powerpoint/2010/main" val="3016285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6</a:t>
            </a:fld>
            <a:endParaRPr lang="en-US" dirty="0"/>
          </a:p>
        </p:txBody>
      </p:sp>
    </p:spTree>
    <p:extLst>
      <p:ext uri="{BB962C8B-B14F-4D97-AF65-F5344CB8AC3E}">
        <p14:creationId xmlns:p14="http://schemas.microsoft.com/office/powerpoint/2010/main" val="397582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751343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07458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074585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993530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D8C2C35-2B8A-446E-BEC0-FD36716C29AC}"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3101642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975569726" name="SAP Logo Placeholder" descr="{&quot;templafy&quot;:{&quot;id&quot;:&quot;dfaec942-1d0c-43f1-9cb0-8fd4ecd15ff1&quot;}}"/>
          <p:cNvPicPr>
            <a:picLocks noChangeAspect="1"/>
          </p:cNvPicPr>
          <p:nvPr/>
        </p:nvPicPr>
        <p:blipFill>
          <a:blip r:embed="rId2"/>
          <a:stretch>
            <a:fillRect/>
          </a:stretch>
        </p:blipFill>
        <p:spPr>
          <a:xfrm>
            <a:off x="9692640" y="6053328"/>
            <a:ext cx="2212852" cy="536449"/>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pic>
        <p:nvPicPr>
          <p:cNvPr id="905908269" name="Acquired Company Logo Placeholder" descr="{&quot;templafy&quot;:{&quot;id&quot;:&quot;fa6dcd07-0670-4b36-b0f8-9e4354e6493b&quot;}}" hidden="1"/>
          <p:cNvPicPr>
            <a:picLocks noChangeAspect="1"/>
          </p:cNvPicPr>
          <p:nvPr/>
        </p:nvPicPr>
        <p:blipFill>
          <a:blip r:embed="rId3"/>
          <a:stretch>
            <a:fillRect/>
          </a:stretch>
        </p:blipFill>
        <p:spPr>
          <a:xfrm>
            <a:off x="282575" y="3590141"/>
            <a:ext cx="4125924" cy="266010"/>
          </a:xfrm>
          <a:prstGeom prst="rect">
            <a:avLst/>
          </a:prstGeom>
        </p:spPr>
      </p:pic>
      <p:grpSp>
        <p:nvGrpSpPr>
          <p:cNvPr id="8" name="Gruppieren 7"/>
          <p:cNvGrpSpPr/>
          <p:nvPr userDrawn="1"/>
        </p:nvGrpSpPr>
        <p:grpSpPr>
          <a:xfrm>
            <a:off x="282575" y="6107613"/>
            <a:ext cx="1352566" cy="470987"/>
            <a:chOff x="10518759" y="6066338"/>
            <a:chExt cx="1352566" cy="470987"/>
          </a:xfrm>
        </p:grpSpPr>
        <p:sp>
          <p:nvSpPr>
            <p:cNvPr id="9"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1" name="Grafi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4001" y="954102"/>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769849206" name="Acquired Company Logo Placeholder" descr="{&quot;templafy&quot;:{&quot;id&quot;:&quot;b8648857-34d0-400a-bb82-588f4bd807ac&quot;}}" hidden="1"/>
          <p:cNvPicPr>
            <a:picLocks noChangeAspect="1"/>
          </p:cNvPicPr>
          <p:nvPr/>
        </p:nvPicPr>
        <p:blipFill>
          <a:blip r:embed="rId2"/>
          <a:stretch>
            <a:fillRect/>
          </a:stretch>
        </p:blipFill>
        <p:spPr>
          <a:xfrm>
            <a:off x="504000" y="522453"/>
            <a:ext cx="4125924" cy="266010"/>
          </a:xfrm>
          <a:prstGeom prst="rect">
            <a:avLst/>
          </a:prstGeom>
        </p:spPr>
      </p:pic>
      <p:pic>
        <p:nvPicPr>
          <p:cNvPr id="1803930310" name="SAP Logo Placeholder" descr="{&quot;templafy&quot;:{&quot;id&quot;:&quot;96666558-6a06-41ab-8768-56bd3adfd91a&quot;}}"/>
          <p:cNvPicPr>
            <a:picLocks noChangeAspect="1"/>
          </p:cNvPicPr>
          <p:nvPr/>
        </p:nvPicPr>
        <p:blipFill>
          <a:blip r:embed="rId3"/>
          <a:stretch>
            <a:fillRect/>
          </a:stretch>
        </p:blipFill>
        <p:spPr>
          <a:xfrm>
            <a:off x="9509760" y="5797296"/>
            <a:ext cx="2212852" cy="536449"/>
          </a:xfrm>
          <a:prstGeom prst="rect">
            <a:avLst/>
          </a:prstGeom>
        </p:spPr>
      </p:pic>
      <p:pic>
        <p:nvPicPr>
          <p:cNvPr id="12" name="Grafik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48919" y="5928577"/>
            <a:ext cx="1353429" cy="469542"/>
          </a:xfrm>
          <a:prstGeom prst="rect">
            <a:avLst/>
          </a:prstGeom>
        </p:spPr>
      </p:pic>
      <p:pic>
        <p:nvPicPr>
          <p:cNvPr id="13" name="Grafik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371596" y="5896690"/>
            <a:ext cx="991995" cy="538558"/>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mod="1">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754131177" name="SAP Logo Placeholder" descr="{&quot;templafy&quot;:{&quot;id&quot;:&quot;a0b163c3-c13f-4029-894d-ae6cf4da0c53&quot;}}"/>
          <p:cNvPicPr>
            <a:picLocks noChangeAspect="1"/>
          </p:cNvPicPr>
          <p:nvPr/>
        </p:nvPicPr>
        <p:blipFill>
          <a:blip r:embed="rId2"/>
          <a:stretch>
            <a:fillRect/>
          </a:stretch>
        </p:blipFill>
        <p:spPr>
          <a:xfrm>
            <a:off x="9692640" y="6053328"/>
            <a:ext cx="2212852" cy="536449"/>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257267249" name="Acquired Company Logo Placeholder" descr="{&quot;templafy&quot;:{&quot;id&quot;:&quot;242c4ae9-bf3e-4c31-b11b-6ded3f816a00&quot;}}" hidden="1"/>
          <p:cNvPicPr>
            <a:picLocks noChangeAspect="1"/>
          </p:cNvPicPr>
          <p:nvPr/>
        </p:nvPicPr>
        <p:blipFill>
          <a:blip r:embed="rId3"/>
          <a:stretch>
            <a:fillRect/>
          </a:stretch>
        </p:blipFill>
        <p:spPr>
          <a:xfrm>
            <a:off x="282575" y="2141327"/>
            <a:ext cx="4125924" cy="266010"/>
          </a:xfrm>
          <a:prstGeom prst="rect">
            <a:avLst/>
          </a:prstGeom>
        </p:spPr>
      </p:pic>
      <p:grpSp>
        <p:nvGrpSpPr>
          <p:cNvPr id="7" name="Gruppieren 6"/>
          <p:cNvGrpSpPr/>
          <p:nvPr userDrawn="1"/>
        </p:nvGrpSpPr>
        <p:grpSpPr>
          <a:xfrm>
            <a:off x="282575" y="6107613"/>
            <a:ext cx="1352566" cy="470987"/>
            <a:chOff x="10518759" y="6066338"/>
            <a:chExt cx="1352566" cy="470987"/>
          </a:xfrm>
        </p:grpSpPr>
        <p:sp>
          <p:nvSpPr>
            <p:cNvPr id="8"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946135141" name="SAP Logo Placeholder" descr="{&quot;templafy&quot;:{&quot;id&quot;:&quot;c9e2baa8-4ec5-4b38-978d-f5864ef4a593&quot;}}"/>
          <p:cNvPicPr>
            <a:picLocks noChangeAspect="1"/>
          </p:cNvPicPr>
          <p:nvPr/>
        </p:nvPicPr>
        <p:blipFill>
          <a:blip r:embed="rId2"/>
          <a:stretch>
            <a:fillRect/>
          </a:stretch>
        </p:blipFill>
        <p:spPr>
          <a:xfrm>
            <a:off x="9692640" y="6053328"/>
            <a:ext cx="2212852" cy="536449"/>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1947574299" name="Acquired Company Logo Placeholder" descr="{&quot;templafy&quot;:{&quot;id&quot;:&quot;f40f999d-7890-4555-a139-144e488f95cd&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4" name="TextBox 13" descr="{&quot;templafy&quot;:{&quot;id&quot;:&quot;5d2e24d1-2696-4c32-b8e0-b2ce02d49872&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 name="Grafik 1"/>
          <p:cNvPicPr>
            <a:picLocks noChangeAspect="1"/>
          </p:cNvPicPr>
          <p:nvPr userDrawn="1"/>
        </p:nvPicPr>
        <p:blipFill>
          <a:blip r:embed="rId4"/>
          <a:stretch>
            <a:fillRect/>
          </a:stretch>
        </p:blipFill>
        <p:spPr>
          <a:xfrm>
            <a:off x="280987" y="6035675"/>
            <a:ext cx="1504950" cy="542925"/>
          </a:xfrm>
          <a:prstGeom prst="rect">
            <a:avLst/>
          </a:prstGeom>
        </p:spPr>
      </p:pic>
    </p:spTree>
    <p:extLst>
      <p:ext uri="{BB962C8B-B14F-4D97-AF65-F5344CB8AC3E}">
        <p14:creationId xmlns:p14="http://schemas.microsoft.com/office/powerpoint/2010/main" val="2064516640"/>
      </p:ext>
    </p:extLst>
  </p:cSld>
  <p:clrMapOvr>
    <a:masterClrMapping/>
  </p:clrMapOvr>
  <p:extLst mod="1">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542201231" name="SAP Logo Placeholder" descr="{&quot;templafy&quot;:{&quot;id&quot;:&quot;d832528f-fe30-4de8-8446-11fa70657cc3&quot;}}"/>
          <p:cNvPicPr>
            <a:picLocks noChangeAspect="1"/>
          </p:cNvPicPr>
          <p:nvPr/>
        </p:nvPicPr>
        <p:blipFill>
          <a:blip r:embed="rId2"/>
          <a:stretch>
            <a:fillRect/>
          </a:stretch>
        </p:blipFill>
        <p:spPr>
          <a:xfrm>
            <a:off x="9692640" y="6053328"/>
            <a:ext cx="2212852" cy="536449"/>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769599692" name="Acquired Company Logo Placeholder" descr="{&quot;templafy&quot;:{&quot;id&quot;:&quot;a0ab3836-bb0a-48f9-af25-36b6bc53e6a6&quot;}}" hidden="1"/>
          <p:cNvPicPr>
            <a:picLocks noChangeAspect="1"/>
          </p:cNvPicPr>
          <p:nvPr/>
        </p:nvPicPr>
        <p:blipFill>
          <a:blip r:embed="rId3"/>
          <a:stretch>
            <a:fillRect/>
          </a:stretch>
        </p:blipFill>
        <p:spPr>
          <a:xfrm>
            <a:off x="282575" y="2045822"/>
            <a:ext cx="4125924" cy="266010"/>
          </a:xfrm>
          <a:prstGeom prst="rect">
            <a:avLst/>
          </a:prstGeom>
        </p:spPr>
      </p:pic>
      <p:sp>
        <p:nvSpPr>
          <p:cNvPr id="10" name="TextBox 9" descr="{&quot;templafy&quot;:{&quot;id&quot;:&quot;e499b63b-2752-409e-9ef9-ad3cab10563f&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1" name="Grafik 10"/>
          <p:cNvPicPr>
            <a:picLocks noChangeAspect="1"/>
          </p:cNvPicPr>
          <p:nvPr userDrawn="1"/>
        </p:nvPicPr>
        <p:blipFill>
          <a:blip r:embed="rId4"/>
          <a:stretch>
            <a:fillRect/>
          </a:stretch>
        </p:blipFill>
        <p:spPr>
          <a:xfrm>
            <a:off x="280987" y="6035675"/>
            <a:ext cx="1504950" cy="542925"/>
          </a:xfrm>
          <a:prstGeom prst="rect">
            <a:avLst/>
          </a:prstGeom>
        </p:spPr>
      </p:pic>
    </p:spTree>
    <p:extLst>
      <p:ext uri="{BB962C8B-B14F-4D97-AF65-F5344CB8AC3E}">
        <p14:creationId xmlns:p14="http://schemas.microsoft.com/office/powerpoint/2010/main" val="4036396151"/>
      </p:ext>
    </p:extLst>
  </p:cSld>
  <p:clrMapOvr>
    <a:masterClrMapping/>
  </p:clrMapOvr>
  <p:extLst mod="1">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377232594" name="Acquired Company Placeholder" descr="{&quot;templafy&quot;:{&quot;id&quot;:&quot;38edab52-559e-4d45-afa3-85c219468878&quot;}}" hidden="1"/>
          <p:cNvPicPr>
            <a:picLocks noChangeAspect="1"/>
          </p:cNvPicPr>
          <p:nvPr/>
        </p:nvPicPr>
        <p:blipFill>
          <a:blip r:embed="rId2"/>
          <a:stretch>
            <a:fillRect/>
          </a:stretch>
        </p:blipFill>
        <p:spPr>
          <a:xfrm>
            <a:off x="504000" y="509180"/>
            <a:ext cx="4125924" cy="266010"/>
          </a:xfrm>
          <a:prstGeom prst="rect">
            <a:avLst/>
          </a:prstGeom>
        </p:spPr>
      </p:pic>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2023 SAP SE or an SAP affiliate company. All rights reserved. See Legal Notice on www.sap.com/legal-notice for use terms, disclaimers, disclosures, or restrictions related to SAP Materials for general audiences.</a:t>
            </a:r>
          </a:p>
        </p:txBody>
      </p:sp>
      <p:pic>
        <p:nvPicPr>
          <p:cNvPr id="746851035" name="SAP Logo Placeholder" descr="{&quot;templafy&quot;:{&quot;id&quot;:&quot;f9f58d40-86a1-4422-8a25-c18f8f184c6a&quot;}}"/>
          <p:cNvPicPr>
            <a:picLocks noChangeAspect="1"/>
          </p:cNvPicPr>
          <p:nvPr/>
        </p:nvPicPr>
        <p:blipFill>
          <a:blip r:embed="rId3"/>
          <a:stretch>
            <a:fillRect/>
          </a:stretch>
        </p:blipFill>
        <p:spPr>
          <a:xfrm>
            <a:off x="9533249" y="5784880"/>
            <a:ext cx="2212852" cy="536449"/>
          </a:xfrm>
          <a:prstGeom prst="rect">
            <a:avLst/>
          </a:prstGeom>
        </p:spPr>
      </p:pic>
    </p:spTree>
    <p:extLst>
      <p:ext uri="{BB962C8B-B14F-4D97-AF65-F5344CB8AC3E}">
        <p14:creationId xmlns:p14="http://schemas.microsoft.com/office/powerpoint/2010/main" val="4182875418"/>
      </p:ext>
    </p:extLst>
  </p:cSld>
  <p:clrMapOvr>
    <a:masterClrMapping/>
  </p:clrMapOvr>
  <p:hf sldNum="0" hdr="0" ftr="0" dt="0"/>
  <p:extLst mod="1">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8.xml"/><Relationship Id="rId21" Type="http://schemas.openxmlformats.org/officeDocument/2006/relationships/tags" Target="../tags/tag2.xml"/><Relationship Id="rId42" Type="http://schemas.openxmlformats.org/officeDocument/2006/relationships/tags" Target="../tags/tag23.xml"/><Relationship Id="rId63" Type="http://schemas.openxmlformats.org/officeDocument/2006/relationships/tags" Target="../tags/tag44.xml"/><Relationship Id="rId84" Type="http://schemas.openxmlformats.org/officeDocument/2006/relationships/tags" Target="../tags/tag65.xml"/><Relationship Id="rId138" Type="http://schemas.openxmlformats.org/officeDocument/2006/relationships/tags" Target="../tags/tag119.xml"/><Relationship Id="rId107" Type="http://schemas.openxmlformats.org/officeDocument/2006/relationships/tags" Target="../tags/tag88.xml"/><Relationship Id="rId11" Type="http://schemas.openxmlformats.org/officeDocument/2006/relationships/slideLayout" Target="../slideLayouts/slideLayout11.xml"/><Relationship Id="rId32" Type="http://schemas.openxmlformats.org/officeDocument/2006/relationships/tags" Target="../tags/tag13.xml"/><Relationship Id="rId37" Type="http://schemas.openxmlformats.org/officeDocument/2006/relationships/tags" Target="../tags/tag18.xml"/><Relationship Id="rId53" Type="http://schemas.openxmlformats.org/officeDocument/2006/relationships/tags" Target="../tags/tag34.xml"/><Relationship Id="rId58" Type="http://schemas.openxmlformats.org/officeDocument/2006/relationships/tags" Target="../tags/tag39.xml"/><Relationship Id="rId74" Type="http://schemas.openxmlformats.org/officeDocument/2006/relationships/tags" Target="../tags/tag55.xml"/><Relationship Id="rId79" Type="http://schemas.openxmlformats.org/officeDocument/2006/relationships/tags" Target="../tags/tag60.xml"/><Relationship Id="rId102" Type="http://schemas.openxmlformats.org/officeDocument/2006/relationships/tags" Target="../tags/tag83.xml"/><Relationship Id="rId123" Type="http://schemas.openxmlformats.org/officeDocument/2006/relationships/tags" Target="../tags/tag104.xml"/><Relationship Id="rId128" Type="http://schemas.openxmlformats.org/officeDocument/2006/relationships/tags" Target="../tags/tag109.xml"/><Relationship Id="rId5" Type="http://schemas.openxmlformats.org/officeDocument/2006/relationships/slideLayout" Target="../slideLayouts/slideLayout5.xml"/><Relationship Id="rId90" Type="http://schemas.openxmlformats.org/officeDocument/2006/relationships/tags" Target="../tags/tag71.xml"/><Relationship Id="rId95" Type="http://schemas.openxmlformats.org/officeDocument/2006/relationships/tags" Target="../tags/tag76.xml"/><Relationship Id="rId22" Type="http://schemas.openxmlformats.org/officeDocument/2006/relationships/tags" Target="../tags/tag3.xml"/><Relationship Id="rId27" Type="http://schemas.openxmlformats.org/officeDocument/2006/relationships/tags" Target="../tags/tag8.xml"/><Relationship Id="rId43" Type="http://schemas.openxmlformats.org/officeDocument/2006/relationships/tags" Target="../tags/tag24.xml"/><Relationship Id="rId48" Type="http://schemas.openxmlformats.org/officeDocument/2006/relationships/tags" Target="../tags/tag29.xml"/><Relationship Id="rId64" Type="http://schemas.openxmlformats.org/officeDocument/2006/relationships/tags" Target="../tags/tag45.xml"/><Relationship Id="rId69" Type="http://schemas.openxmlformats.org/officeDocument/2006/relationships/tags" Target="../tags/tag50.xml"/><Relationship Id="rId113" Type="http://schemas.openxmlformats.org/officeDocument/2006/relationships/tags" Target="../tags/tag94.xml"/><Relationship Id="rId118" Type="http://schemas.openxmlformats.org/officeDocument/2006/relationships/tags" Target="../tags/tag99.xml"/><Relationship Id="rId134" Type="http://schemas.openxmlformats.org/officeDocument/2006/relationships/tags" Target="../tags/tag115.xml"/><Relationship Id="rId139" Type="http://schemas.openxmlformats.org/officeDocument/2006/relationships/tags" Target="../tags/tag120.xml"/><Relationship Id="rId80" Type="http://schemas.openxmlformats.org/officeDocument/2006/relationships/tags" Target="../tags/tag61.xml"/><Relationship Id="rId85" Type="http://schemas.openxmlformats.org/officeDocument/2006/relationships/tags" Target="../tags/tag66.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4.xml"/><Relationship Id="rId38" Type="http://schemas.openxmlformats.org/officeDocument/2006/relationships/tags" Target="../tags/tag19.xml"/><Relationship Id="rId59" Type="http://schemas.openxmlformats.org/officeDocument/2006/relationships/tags" Target="../tags/tag40.xml"/><Relationship Id="rId103" Type="http://schemas.openxmlformats.org/officeDocument/2006/relationships/tags" Target="../tags/tag84.xml"/><Relationship Id="rId108" Type="http://schemas.openxmlformats.org/officeDocument/2006/relationships/tags" Target="../tags/tag89.xml"/><Relationship Id="rId124" Type="http://schemas.openxmlformats.org/officeDocument/2006/relationships/tags" Target="../tags/tag105.xml"/><Relationship Id="rId129" Type="http://schemas.openxmlformats.org/officeDocument/2006/relationships/tags" Target="../tags/tag110.xml"/><Relationship Id="rId54" Type="http://schemas.openxmlformats.org/officeDocument/2006/relationships/tags" Target="../tags/tag35.xml"/><Relationship Id="rId70" Type="http://schemas.openxmlformats.org/officeDocument/2006/relationships/tags" Target="../tags/tag51.xml"/><Relationship Id="rId75" Type="http://schemas.openxmlformats.org/officeDocument/2006/relationships/tags" Target="../tags/tag56.xml"/><Relationship Id="rId91" Type="http://schemas.openxmlformats.org/officeDocument/2006/relationships/tags" Target="../tags/tag72.xml"/><Relationship Id="rId96" Type="http://schemas.openxmlformats.org/officeDocument/2006/relationships/tags" Target="../tags/tag77.xml"/><Relationship Id="rId140" Type="http://schemas.openxmlformats.org/officeDocument/2006/relationships/tags" Target="../tags/tag121.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4.xml"/><Relationship Id="rId28" Type="http://schemas.openxmlformats.org/officeDocument/2006/relationships/tags" Target="../tags/tag9.xml"/><Relationship Id="rId49" Type="http://schemas.openxmlformats.org/officeDocument/2006/relationships/tags" Target="../tags/tag30.xml"/><Relationship Id="rId114" Type="http://schemas.openxmlformats.org/officeDocument/2006/relationships/tags" Target="../tags/tag95.xml"/><Relationship Id="rId119" Type="http://schemas.openxmlformats.org/officeDocument/2006/relationships/tags" Target="../tags/tag100.xml"/><Relationship Id="rId44" Type="http://schemas.openxmlformats.org/officeDocument/2006/relationships/tags" Target="../tags/tag25.xml"/><Relationship Id="rId60" Type="http://schemas.openxmlformats.org/officeDocument/2006/relationships/tags" Target="../tags/tag41.xml"/><Relationship Id="rId65" Type="http://schemas.openxmlformats.org/officeDocument/2006/relationships/tags" Target="../tags/tag46.xml"/><Relationship Id="rId81" Type="http://schemas.openxmlformats.org/officeDocument/2006/relationships/tags" Target="../tags/tag62.xml"/><Relationship Id="rId86" Type="http://schemas.openxmlformats.org/officeDocument/2006/relationships/tags" Target="../tags/tag67.xml"/><Relationship Id="rId130" Type="http://schemas.openxmlformats.org/officeDocument/2006/relationships/tags" Target="../tags/tag111.xml"/><Relationship Id="rId135" Type="http://schemas.openxmlformats.org/officeDocument/2006/relationships/tags" Target="../tags/tag116.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20.xml"/><Relationship Id="rId109" Type="http://schemas.openxmlformats.org/officeDocument/2006/relationships/tags" Target="../tags/tag90.xml"/><Relationship Id="rId34" Type="http://schemas.openxmlformats.org/officeDocument/2006/relationships/tags" Target="../tags/tag15.xml"/><Relationship Id="rId50" Type="http://schemas.openxmlformats.org/officeDocument/2006/relationships/tags" Target="../tags/tag31.xml"/><Relationship Id="rId55" Type="http://schemas.openxmlformats.org/officeDocument/2006/relationships/tags" Target="../tags/tag36.xml"/><Relationship Id="rId76" Type="http://schemas.openxmlformats.org/officeDocument/2006/relationships/tags" Target="../tags/tag57.xml"/><Relationship Id="rId97" Type="http://schemas.openxmlformats.org/officeDocument/2006/relationships/tags" Target="../tags/tag78.xml"/><Relationship Id="rId104" Type="http://schemas.openxmlformats.org/officeDocument/2006/relationships/tags" Target="../tags/tag85.xml"/><Relationship Id="rId120" Type="http://schemas.openxmlformats.org/officeDocument/2006/relationships/tags" Target="../tags/tag101.xml"/><Relationship Id="rId125" Type="http://schemas.openxmlformats.org/officeDocument/2006/relationships/tags" Target="../tags/tag106.xml"/><Relationship Id="rId141" Type="http://schemas.openxmlformats.org/officeDocument/2006/relationships/tags" Target="../tags/tag122.xml"/><Relationship Id="rId7" Type="http://schemas.openxmlformats.org/officeDocument/2006/relationships/slideLayout" Target="../slideLayouts/slideLayout7.xml"/><Relationship Id="rId71" Type="http://schemas.openxmlformats.org/officeDocument/2006/relationships/tags" Target="../tags/tag52.xml"/><Relationship Id="rId92" Type="http://schemas.openxmlformats.org/officeDocument/2006/relationships/tags" Target="../tags/tag73.xml"/><Relationship Id="rId2" Type="http://schemas.openxmlformats.org/officeDocument/2006/relationships/slideLayout" Target="../slideLayouts/slideLayout2.xml"/><Relationship Id="rId29" Type="http://schemas.openxmlformats.org/officeDocument/2006/relationships/tags" Target="../tags/tag10.xml"/><Relationship Id="rId24" Type="http://schemas.openxmlformats.org/officeDocument/2006/relationships/tags" Target="../tags/tag5.xml"/><Relationship Id="rId40" Type="http://schemas.openxmlformats.org/officeDocument/2006/relationships/tags" Target="../tags/tag21.xml"/><Relationship Id="rId45" Type="http://schemas.openxmlformats.org/officeDocument/2006/relationships/tags" Target="../tags/tag26.xml"/><Relationship Id="rId66" Type="http://schemas.openxmlformats.org/officeDocument/2006/relationships/tags" Target="../tags/tag47.xml"/><Relationship Id="rId87" Type="http://schemas.openxmlformats.org/officeDocument/2006/relationships/tags" Target="../tags/tag68.xml"/><Relationship Id="rId110" Type="http://schemas.openxmlformats.org/officeDocument/2006/relationships/tags" Target="../tags/tag91.xml"/><Relationship Id="rId115" Type="http://schemas.openxmlformats.org/officeDocument/2006/relationships/tags" Target="../tags/tag96.xml"/><Relationship Id="rId131" Type="http://schemas.openxmlformats.org/officeDocument/2006/relationships/tags" Target="../tags/tag112.xml"/><Relationship Id="rId136" Type="http://schemas.openxmlformats.org/officeDocument/2006/relationships/tags" Target="../tags/tag117.xml"/><Relationship Id="rId61" Type="http://schemas.openxmlformats.org/officeDocument/2006/relationships/tags" Target="../tags/tag42.xml"/><Relationship Id="rId82" Type="http://schemas.openxmlformats.org/officeDocument/2006/relationships/tags" Target="../tags/tag6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11.xml"/><Relationship Id="rId35" Type="http://schemas.openxmlformats.org/officeDocument/2006/relationships/tags" Target="../tags/tag16.xml"/><Relationship Id="rId56" Type="http://schemas.openxmlformats.org/officeDocument/2006/relationships/tags" Target="../tags/tag37.xml"/><Relationship Id="rId77" Type="http://schemas.openxmlformats.org/officeDocument/2006/relationships/tags" Target="../tags/tag58.xml"/><Relationship Id="rId100" Type="http://schemas.openxmlformats.org/officeDocument/2006/relationships/tags" Target="../tags/tag81.xml"/><Relationship Id="rId105" Type="http://schemas.openxmlformats.org/officeDocument/2006/relationships/tags" Target="../tags/tag86.xml"/><Relationship Id="rId126" Type="http://schemas.openxmlformats.org/officeDocument/2006/relationships/tags" Target="../tags/tag107.xml"/><Relationship Id="rId8" Type="http://schemas.openxmlformats.org/officeDocument/2006/relationships/slideLayout" Target="../slideLayouts/slideLayout8.xml"/><Relationship Id="rId51" Type="http://schemas.openxmlformats.org/officeDocument/2006/relationships/tags" Target="../tags/tag32.xml"/><Relationship Id="rId72" Type="http://schemas.openxmlformats.org/officeDocument/2006/relationships/tags" Target="../tags/tag53.xml"/><Relationship Id="rId93" Type="http://schemas.openxmlformats.org/officeDocument/2006/relationships/tags" Target="../tags/tag74.xml"/><Relationship Id="rId98" Type="http://schemas.openxmlformats.org/officeDocument/2006/relationships/tags" Target="../tags/tag79.xml"/><Relationship Id="rId121" Type="http://schemas.openxmlformats.org/officeDocument/2006/relationships/tags" Target="../tags/tag102.xml"/><Relationship Id="rId142" Type="http://schemas.openxmlformats.org/officeDocument/2006/relationships/tags" Target="../tags/tag123.xml"/><Relationship Id="rId3" Type="http://schemas.openxmlformats.org/officeDocument/2006/relationships/slideLayout" Target="../slideLayouts/slideLayout3.xml"/><Relationship Id="rId25" Type="http://schemas.openxmlformats.org/officeDocument/2006/relationships/tags" Target="../tags/tag6.xml"/><Relationship Id="rId46" Type="http://schemas.openxmlformats.org/officeDocument/2006/relationships/tags" Target="../tags/tag27.xml"/><Relationship Id="rId67" Type="http://schemas.openxmlformats.org/officeDocument/2006/relationships/tags" Target="../tags/tag48.xml"/><Relationship Id="rId116" Type="http://schemas.openxmlformats.org/officeDocument/2006/relationships/tags" Target="../tags/tag97.xml"/><Relationship Id="rId137" Type="http://schemas.openxmlformats.org/officeDocument/2006/relationships/tags" Target="../tags/tag118.xml"/><Relationship Id="rId20" Type="http://schemas.openxmlformats.org/officeDocument/2006/relationships/theme" Target="../theme/theme1.xml"/><Relationship Id="rId41" Type="http://schemas.openxmlformats.org/officeDocument/2006/relationships/tags" Target="../tags/tag22.xml"/><Relationship Id="rId62" Type="http://schemas.openxmlformats.org/officeDocument/2006/relationships/tags" Target="../tags/tag43.xml"/><Relationship Id="rId83" Type="http://schemas.openxmlformats.org/officeDocument/2006/relationships/tags" Target="../tags/tag64.xml"/><Relationship Id="rId88" Type="http://schemas.openxmlformats.org/officeDocument/2006/relationships/tags" Target="../tags/tag69.xml"/><Relationship Id="rId111" Type="http://schemas.openxmlformats.org/officeDocument/2006/relationships/tags" Target="../tags/tag92.xml"/><Relationship Id="rId132" Type="http://schemas.openxmlformats.org/officeDocument/2006/relationships/tags" Target="../tags/tag113.xml"/><Relationship Id="rId15" Type="http://schemas.openxmlformats.org/officeDocument/2006/relationships/slideLayout" Target="../slideLayouts/slideLayout15.xml"/><Relationship Id="rId36" Type="http://schemas.openxmlformats.org/officeDocument/2006/relationships/tags" Target="../tags/tag17.xml"/><Relationship Id="rId57" Type="http://schemas.openxmlformats.org/officeDocument/2006/relationships/tags" Target="../tags/tag38.xml"/><Relationship Id="rId106" Type="http://schemas.openxmlformats.org/officeDocument/2006/relationships/tags" Target="../tags/tag87.xml"/><Relationship Id="rId127" Type="http://schemas.openxmlformats.org/officeDocument/2006/relationships/tags" Target="../tags/tag108.xml"/><Relationship Id="rId10" Type="http://schemas.openxmlformats.org/officeDocument/2006/relationships/slideLayout" Target="../slideLayouts/slideLayout10.xml"/><Relationship Id="rId31" Type="http://schemas.openxmlformats.org/officeDocument/2006/relationships/tags" Target="../tags/tag12.xml"/><Relationship Id="rId52" Type="http://schemas.openxmlformats.org/officeDocument/2006/relationships/tags" Target="../tags/tag33.xml"/><Relationship Id="rId73" Type="http://schemas.openxmlformats.org/officeDocument/2006/relationships/tags" Target="../tags/tag54.xml"/><Relationship Id="rId78" Type="http://schemas.openxmlformats.org/officeDocument/2006/relationships/tags" Target="../tags/tag59.xml"/><Relationship Id="rId94" Type="http://schemas.openxmlformats.org/officeDocument/2006/relationships/tags" Target="../tags/tag75.xml"/><Relationship Id="rId99" Type="http://schemas.openxmlformats.org/officeDocument/2006/relationships/tags" Target="../tags/tag80.xml"/><Relationship Id="rId101" Type="http://schemas.openxmlformats.org/officeDocument/2006/relationships/tags" Target="../tags/tag82.xml"/><Relationship Id="rId122" Type="http://schemas.openxmlformats.org/officeDocument/2006/relationships/tags" Target="../tags/tag103.xml"/><Relationship Id="rId143" Type="http://schemas.openxmlformats.org/officeDocument/2006/relationships/tags" Target="../tags/tag124.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7.xml"/><Relationship Id="rId47" Type="http://schemas.openxmlformats.org/officeDocument/2006/relationships/tags" Target="../tags/tag28.xml"/><Relationship Id="rId68" Type="http://schemas.openxmlformats.org/officeDocument/2006/relationships/tags" Target="../tags/tag49.xml"/><Relationship Id="rId89" Type="http://schemas.openxmlformats.org/officeDocument/2006/relationships/tags" Target="../tags/tag70.xml"/><Relationship Id="rId112" Type="http://schemas.openxmlformats.org/officeDocument/2006/relationships/tags" Target="../tags/tag93.xml"/><Relationship Id="rId133" Type="http://schemas.openxmlformats.org/officeDocument/2006/relationships/tags" Target="../tags/tag114.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1.xml"/><Relationship Id="rId21" Type="http://schemas.openxmlformats.org/officeDocument/2006/relationships/tags" Target="../tags/tag125.xml"/><Relationship Id="rId42" Type="http://schemas.openxmlformats.org/officeDocument/2006/relationships/tags" Target="../tags/tag146.xml"/><Relationship Id="rId63" Type="http://schemas.openxmlformats.org/officeDocument/2006/relationships/tags" Target="../tags/tag167.xml"/><Relationship Id="rId84" Type="http://schemas.openxmlformats.org/officeDocument/2006/relationships/tags" Target="../tags/tag188.xml"/><Relationship Id="rId138" Type="http://schemas.openxmlformats.org/officeDocument/2006/relationships/tags" Target="../tags/tag242.xml"/><Relationship Id="rId107" Type="http://schemas.openxmlformats.org/officeDocument/2006/relationships/tags" Target="../tags/tag211.xml"/><Relationship Id="rId11" Type="http://schemas.openxmlformats.org/officeDocument/2006/relationships/slideLayout" Target="../slideLayouts/slideLayout30.xml"/><Relationship Id="rId32" Type="http://schemas.openxmlformats.org/officeDocument/2006/relationships/tags" Target="../tags/tag136.xml"/><Relationship Id="rId37" Type="http://schemas.openxmlformats.org/officeDocument/2006/relationships/tags" Target="../tags/tag141.xml"/><Relationship Id="rId53" Type="http://schemas.openxmlformats.org/officeDocument/2006/relationships/tags" Target="../tags/tag157.xml"/><Relationship Id="rId58" Type="http://schemas.openxmlformats.org/officeDocument/2006/relationships/tags" Target="../tags/tag162.xml"/><Relationship Id="rId74" Type="http://schemas.openxmlformats.org/officeDocument/2006/relationships/tags" Target="../tags/tag178.xml"/><Relationship Id="rId79" Type="http://schemas.openxmlformats.org/officeDocument/2006/relationships/tags" Target="../tags/tag183.xml"/><Relationship Id="rId102" Type="http://schemas.openxmlformats.org/officeDocument/2006/relationships/tags" Target="../tags/tag206.xml"/><Relationship Id="rId123" Type="http://schemas.openxmlformats.org/officeDocument/2006/relationships/tags" Target="../tags/tag227.xml"/><Relationship Id="rId128" Type="http://schemas.openxmlformats.org/officeDocument/2006/relationships/tags" Target="../tags/tag232.xml"/><Relationship Id="rId5" Type="http://schemas.openxmlformats.org/officeDocument/2006/relationships/slideLayout" Target="../slideLayouts/slideLayout24.xml"/><Relationship Id="rId90" Type="http://schemas.openxmlformats.org/officeDocument/2006/relationships/tags" Target="../tags/tag194.xml"/><Relationship Id="rId95" Type="http://schemas.openxmlformats.org/officeDocument/2006/relationships/tags" Target="../tags/tag199.xml"/><Relationship Id="rId22" Type="http://schemas.openxmlformats.org/officeDocument/2006/relationships/tags" Target="../tags/tag126.xml"/><Relationship Id="rId27" Type="http://schemas.openxmlformats.org/officeDocument/2006/relationships/tags" Target="../tags/tag131.xml"/><Relationship Id="rId43" Type="http://schemas.openxmlformats.org/officeDocument/2006/relationships/tags" Target="../tags/tag147.xml"/><Relationship Id="rId48" Type="http://schemas.openxmlformats.org/officeDocument/2006/relationships/tags" Target="../tags/tag152.xml"/><Relationship Id="rId64" Type="http://schemas.openxmlformats.org/officeDocument/2006/relationships/tags" Target="../tags/tag168.xml"/><Relationship Id="rId69" Type="http://schemas.openxmlformats.org/officeDocument/2006/relationships/tags" Target="../tags/tag173.xml"/><Relationship Id="rId113" Type="http://schemas.openxmlformats.org/officeDocument/2006/relationships/tags" Target="../tags/tag217.xml"/><Relationship Id="rId118" Type="http://schemas.openxmlformats.org/officeDocument/2006/relationships/tags" Target="../tags/tag222.xml"/><Relationship Id="rId134" Type="http://schemas.openxmlformats.org/officeDocument/2006/relationships/tags" Target="../tags/tag238.xml"/><Relationship Id="rId139" Type="http://schemas.openxmlformats.org/officeDocument/2006/relationships/tags" Target="../tags/tag243.xml"/><Relationship Id="rId80" Type="http://schemas.openxmlformats.org/officeDocument/2006/relationships/tags" Target="../tags/tag184.xml"/><Relationship Id="rId85" Type="http://schemas.openxmlformats.org/officeDocument/2006/relationships/tags" Target="../tags/tag189.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33" Type="http://schemas.openxmlformats.org/officeDocument/2006/relationships/tags" Target="../tags/tag137.xml"/><Relationship Id="rId38" Type="http://schemas.openxmlformats.org/officeDocument/2006/relationships/tags" Target="../tags/tag142.xml"/><Relationship Id="rId59" Type="http://schemas.openxmlformats.org/officeDocument/2006/relationships/tags" Target="../tags/tag163.xml"/><Relationship Id="rId103" Type="http://schemas.openxmlformats.org/officeDocument/2006/relationships/tags" Target="../tags/tag207.xml"/><Relationship Id="rId108" Type="http://schemas.openxmlformats.org/officeDocument/2006/relationships/tags" Target="../tags/tag212.xml"/><Relationship Id="rId124" Type="http://schemas.openxmlformats.org/officeDocument/2006/relationships/tags" Target="../tags/tag228.xml"/><Relationship Id="rId129" Type="http://schemas.openxmlformats.org/officeDocument/2006/relationships/tags" Target="../tags/tag233.xml"/><Relationship Id="rId54" Type="http://schemas.openxmlformats.org/officeDocument/2006/relationships/tags" Target="../tags/tag158.xml"/><Relationship Id="rId70" Type="http://schemas.openxmlformats.org/officeDocument/2006/relationships/tags" Target="../tags/tag174.xml"/><Relationship Id="rId75" Type="http://schemas.openxmlformats.org/officeDocument/2006/relationships/tags" Target="../tags/tag179.xml"/><Relationship Id="rId91" Type="http://schemas.openxmlformats.org/officeDocument/2006/relationships/tags" Target="../tags/tag195.xml"/><Relationship Id="rId96" Type="http://schemas.openxmlformats.org/officeDocument/2006/relationships/tags" Target="../tags/tag200.xml"/><Relationship Id="rId140" Type="http://schemas.openxmlformats.org/officeDocument/2006/relationships/tags" Target="../tags/tag244.xml"/><Relationship Id="rId1" Type="http://schemas.openxmlformats.org/officeDocument/2006/relationships/slideLayout" Target="../slideLayouts/slideLayout20.xml"/><Relationship Id="rId6" Type="http://schemas.openxmlformats.org/officeDocument/2006/relationships/slideLayout" Target="../slideLayouts/slideLayout25.xml"/><Relationship Id="rId23" Type="http://schemas.openxmlformats.org/officeDocument/2006/relationships/tags" Target="../tags/tag127.xml"/><Relationship Id="rId28" Type="http://schemas.openxmlformats.org/officeDocument/2006/relationships/tags" Target="../tags/tag132.xml"/><Relationship Id="rId49" Type="http://schemas.openxmlformats.org/officeDocument/2006/relationships/tags" Target="../tags/tag153.xml"/><Relationship Id="rId114" Type="http://schemas.openxmlformats.org/officeDocument/2006/relationships/tags" Target="../tags/tag218.xml"/><Relationship Id="rId119" Type="http://schemas.openxmlformats.org/officeDocument/2006/relationships/tags" Target="../tags/tag223.xml"/><Relationship Id="rId44" Type="http://schemas.openxmlformats.org/officeDocument/2006/relationships/tags" Target="../tags/tag148.xml"/><Relationship Id="rId60" Type="http://schemas.openxmlformats.org/officeDocument/2006/relationships/tags" Target="../tags/tag164.xml"/><Relationship Id="rId65" Type="http://schemas.openxmlformats.org/officeDocument/2006/relationships/tags" Target="../tags/tag169.xml"/><Relationship Id="rId81" Type="http://schemas.openxmlformats.org/officeDocument/2006/relationships/tags" Target="../tags/tag185.xml"/><Relationship Id="rId86" Type="http://schemas.openxmlformats.org/officeDocument/2006/relationships/tags" Target="../tags/tag190.xml"/><Relationship Id="rId130" Type="http://schemas.openxmlformats.org/officeDocument/2006/relationships/tags" Target="../tags/tag234.xml"/><Relationship Id="rId135" Type="http://schemas.openxmlformats.org/officeDocument/2006/relationships/tags" Target="../tags/tag239.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tags" Target="../tags/tag143.xml"/><Relationship Id="rId109" Type="http://schemas.openxmlformats.org/officeDocument/2006/relationships/tags" Target="../tags/tag213.xml"/><Relationship Id="rId34" Type="http://schemas.openxmlformats.org/officeDocument/2006/relationships/tags" Target="../tags/tag138.xml"/><Relationship Id="rId50" Type="http://schemas.openxmlformats.org/officeDocument/2006/relationships/tags" Target="../tags/tag154.xml"/><Relationship Id="rId55" Type="http://schemas.openxmlformats.org/officeDocument/2006/relationships/tags" Target="../tags/tag159.xml"/><Relationship Id="rId76" Type="http://schemas.openxmlformats.org/officeDocument/2006/relationships/tags" Target="../tags/tag180.xml"/><Relationship Id="rId97" Type="http://schemas.openxmlformats.org/officeDocument/2006/relationships/tags" Target="../tags/tag201.xml"/><Relationship Id="rId104" Type="http://schemas.openxmlformats.org/officeDocument/2006/relationships/tags" Target="../tags/tag208.xml"/><Relationship Id="rId120" Type="http://schemas.openxmlformats.org/officeDocument/2006/relationships/tags" Target="../tags/tag224.xml"/><Relationship Id="rId125" Type="http://schemas.openxmlformats.org/officeDocument/2006/relationships/tags" Target="../tags/tag229.xml"/><Relationship Id="rId141" Type="http://schemas.openxmlformats.org/officeDocument/2006/relationships/tags" Target="../tags/tag245.xml"/><Relationship Id="rId7" Type="http://schemas.openxmlformats.org/officeDocument/2006/relationships/slideLayout" Target="../slideLayouts/slideLayout26.xml"/><Relationship Id="rId71" Type="http://schemas.openxmlformats.org/officeDocument/2006/relationships/tags" Target="../tags/tag175.xml"/><Relationship Id="rId92" Type="http://schemas.openxmlformats.org/officeDocument/2006/relationships/tags" Target="../tags/tag196.xml"/><Relationship Id="rId2" Type="http://schemas.openxmlformats.org/officeDocument/2006/relationships/slideLayout" Target="../slideLayouts/slideLayout21.xml"/><Relationship Id="rId29" Type="http://schemas.openxmlformats.org/officeDocument/2006/relationships/tags" Target="../tags/tag133.xml"/><Relationship Id="rId24" Type="http://schemas.openxmlformats.org/officeDocument/2006/relationships/tags" Target="../tags/tag128.xml"/><Relationship Id="rId40" Type="http://schemas.openxmlformats.org/officeDocument/2006/relationships/tags" Target="../tags/tag144.xml"/><Relationship Id="rId45" Type="http://schemas.openxmlformats.org/officeDocument/2006/relationships/tags" Target="../tags/tag149.xml"/><Relationship Id="rId66" Type="http://schemas.openxmlformats.org/officeDocument/2006/relationships/tags" Target="../tags/tag170.xml"/><Relationship Id="rId87" Type="http://schemas.openxmlformats.org/officeDocument/2006/relationships/tags" Target="../tags/tag191.xml"/><Relationship Id="rId110" Type="http://schemas.openxmlformats.org/officeDocument/2006/relationships/tags" Target="../tags/tag214.xml"/><Relationship Id="rId115" Type="http://schemas.openxmlformats.org/officeDocument/2006/relationships/tags" Target="../tags/tag219.xml"/><Relationship Id="rId131" Type="http://schemas.openxmlformats.org/officeDocument/2006/relationships/tags" Target="../tags/tag235.xml"/><Relationship Id="rId136" Type="http://schemas.openxmlformats.org/officeDocument/2006/relationships/tags" Target="../tags/tag240.xml"/><Relationship Id="rId61" Type="http://schemas.openxmlformats.org/officeDocument/2006/relationships/tags" Target="../tags/tag165.xml"/><Relationship Id="rId82" Type="http://schemas.openxmlformats.org/officeDocument/2006/relationships/tags" Target="../tags/tag186.xml"/><Relationship Id="rId19" Type="http://schemas.openxmlformats.org/officeDocument/2006/relationships/slideLayout" Target="../slideLayouts/slideLayout38.xml"/><Relationship Id="rId14" Type="http://schemas.openxmlformats.org/officeDocument/2006/relationships/slideLayout" Target="../slideLayouts/slideLayout33.xml"/><Relationship Id="rId30" Type="http://schemas.openxmlformats.org/officeDocument/2006/relationships/tags" Target="../tags/tag134.xml"/><Relationship Id="rId35" Type="http://schemas.openxmlformats.org/officeDocument/2006/relationships/tags" Target="../tags/tag139.xml"/><Relationship Id="rId56" Type="http://schemas.openxmlformats.org/officeDocument/2006/relationships/tags" Target="../tags/tag160.xml"/><Relationship Id="rId77" Type="http://schemas.openxmlformats.org/officeDocument/2006/relationships/tags" Target="../tags/tag181.xml"/><Relationship Id="rId100" Type="http://schemas.openxmlformats.org/officeDocument/2006/relationships/tags" Target="../tags/tag204.xml"/><Relationship Id="rId105" Type="http://schemas.openxmlformats.org/officeDocument/2006/relationships/tags" Target="../tags/tag209.xml"/><Relationship Id="rId126" Type="http://schemas.openxmlformats.org/officeDocument/2006/relationships/tags" Target="../tags/tag230.xml"/><Relationship Id="rId8" Type="http://schemas.openxmlformats.org/officeDocument/2006/relationships/slideLayout" Target="../slideLayouts/slideLayout27.xml"/><Relationship Id="rId51" Type="http://schemas.openxmlformats.org/officeDocument/2006/relationships/tags" Target="../tags/tag155.xml"/><Relationship Id="rId72" Type="http://schemas.openxmlformats.org/officeDocument/2006/relationships/tags" Target="../tags/tag176.xml"/><Relationship Id="rId93" Type="http://schemas.openxmlformats.org/officeDocument/2006/relationships/tags" Target="../tags/tag197.xml"/><Relationship Id="rId98" Type="http://schemas.openxmlformats.org/officeDocument/2006/relationships/tags" Target="../tags/tag202.xml"/><Relationship Id="rId121" Type="http://schemas.openxmlformats.org/officeDocument/2006/relationships/tags" Target="../tags/tag225.xml"/><Relationship Id="rId142" Type="http://schemas.openxmlformats.org/officeDocument/2006/relationships/tags" Target="../tags/tag246.xml"/><Relationship Id="rId3" Type="http://schemas.openxmlformats.org/officeDocument/2006/relationships/slideLayout" Target="../slideLayouts/slideLayout22.xml"/><Relationship Id="rId25" Type="http://schemas.openxmlformats.org/officeDocument/2006/relationships/tags" Target="../tags/tag129.xml"/><Relationship Id="rId46" Type="http://schemas.openxmlformats.org/officeDocument/2006/relationships/tags" Target="../tags/tag150.xml"/><Relationship Id="rId67" Type="http://schemas.openxmlformats.org/officeDocument/2006/relationships/tags" Target="../tags/tag171.xml"/><Relationship Id="rId116" Type="http://schemas.openxmlformats.org/officeDocument/2006/relationships/tags" Target="../tags/tag220.xml"/><Relationship Id="rId137" Type="http://schemas.openxmlformats.org/officeDocument/2006/relationships/tags" Target="../tags/tag241.xml"/><Relationship Id="rId20" Type="http://schemas.openxmlformats.org/officeDocument/2006/relationships/theme" Target="../theme/theme2.xml"/><Relationship Id="rId41" Type="http://schemas.openxmlformats.org/officeDocument/2006/relationships/tags" Target="../tags/tag145.xml"/><Relationship Id="rId62" Type="http://schemas.openxmlformats.org/officeDocument/2006/relationships/tags" Target="../tags/tag166.xml"/><Relationship Id="rId83" Type="http://schemas.openxmlformats.org/officeDocument/2006/relationships/tags" Target="../tags/tag187.xml"/><Relationship Id="rId88" Type="http://schemas.openxmlformats.org/officeDocument/2006/relationships/tags" Target="../tags/tag192.xml"/><Relationship Id="rId111" Type="http://schemas.openxmlformats.org/officeDocument/2006/relationships/tags" Target="../tags/tag215.xml"/><Relationship Id="rId132" Type="http://schemas.openxmlformats.org/officeDocument/2006/relationships/tags" Target="../tags/tag236.xml"/><Relationship Id="rId15" Type="http://schemas.openxmlformats.org/officeDocument/2006/relationships/slideLayout" Target="../slideLayouts/slideLayout34.xml"/><Relationship Id="rId36" Type="http://schemas.openxmlformats.org/officeDocument/2006/relationships/tags" Target="../tags/tag140.xml"/><Relationship Id="rId57" Type="http://schemas.openxmlformats.org/officeDocument/2006/relationships/tags" Target="../tags/tag161.xml"/><Relationship Id="rId106" Type="http://schemas.openxmlformats.org/officeDocument/2006/relationships/tags" Target="../tags/tag210.xml"/><Relationship Id="rId127" Type="http://schemas.openxmlformats.org/officeDocument/2006/relationships/tags" Target="../tags/tag231.xml"/><Relationship Id="rId10" Type="http://schemas.openxmlformats.org/officeDocument/2006/relationships/slideLayout" Target="../slideLayouts/slideLayout29.xml"/><Relationship Id="rId31" Type="http://schemas.openxmlformats.org/officeDocument/2006/relationships/tags" Target="../tags/tag135.xml"/><Relationship Id="rId52" Type="http://schemas.openxmlformats.org/officeDocument/2006/relationships/tags" Target="../tags/tag156.xml"/><Relationship Id="rId73" Type="http://schemas.openxmlformats.org/officeDocument/2006/relationships/tags" Target="../tags/tag177.xml"/><Relationship Id="rId78" Type="http://schemas.openxmlformats.org/officeDocument/2006/relationships/tags" Target="../tags/tag182.xml"/><Relationship Id="rId94" Type="http://schemas.openxmlformats.org/officeDocument/2006/relationships/tags" Target="../tags/tag198.xml"/><Relationship Id="rId99" Type="http://schemas.openxmlformats.org/officeDocument/2006/relationships/tags" Target="../tags/tag203.xml"/><Relationship Id="rId101" Type="http://schemas.openxmlformats.org/officeDocument/2006/relationships/tags" Target="../tags/tag205.xml"/><Relationship Id="rId122" Type="http://schemas.openxmlformats.org/officeDocument/2006/relationships/tags" Target="../tags/tag226.xml"/><Relationship Id="rId143" Type="http://schemas.openxmlformats.org/officeDocument/2006/relationships/tags" Target="../tags/tag247.xml"/><Relationship Id="rId4" Type="http://schemas.openxmlformats.org/officeDocument/2006/relationships/slideLayout" Target="../slideLayouts/slideLayout23.xml"/><Relationship Id="rId9" Type="http://schemas.openxmlformats.org/officeDocument/2006/relationships/slideLayout" Target="../slideLayouts/slideLayout28.xml"/><Relationship Id="rId26" Type="http://schemas.openxmlformats.org/officeDocument/2006/relationships/tags" Target="../tags/tag130.xml"/><Relationship Id="rId47" Type="http://schemas.openxmlformats.org/officeDocument/2006/relationships/tags" Target="../tags/tag151.xml"/><Relationship Id="rId68" Type="http://schemas.openxmlformats.org/officeDocument/2006/relationships/tags" Target="../tags/tag172.xml"/><Relationship Id="rId89" Type="http://schemas.openxmlformats.org/officeDocument/2006/relationships/tags" Target="../tags/tag193.xml"/><Relationship Id="rId112" Type="http://schemas.openxmlformats.org/officeDocument/2006/relationships/tags" Target="../tags/tag216.xml"/><Relationship Id="rId133" Type="http://schemas.openxmlformats.org/officeDocument/2006/relationships/tags" Target="../tags/tag237.xml"/><Relationship Id="rId16"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39.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0.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1.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‹Nr.›</a:t>
            </a:fld>
            <a:endParaRPr lang="en-US" sz="900" noProof="0" dirty="0"/>
          </a:p>
        </p:txBody>
      </p:sp>
      <p:sp>
        <p:nvSpPr>
          <p:cNvPr id="12" name="Copyright Placeholder" descr="{&quot;templafy&quot;:{&quot;id&quot;:&quot;5ae7be8a-7022-41ca-9809-6e2bc717ac2f&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smtClean="0"/>
              <a:t>© SAP </a:t>
            </a:r>
            <a:r>
              <a:rPr lang="en-US" sz="600" dirty="0"/>
              <a:t>and </a:t>
            </a:r>
            <a:r>
              <a:rPr lang="en-US" sz="600" dirty="0" smtClean="0"/>
              <a:t>SAP UCC Magdeburg </a:t>
            </a:r>
            <a:r>
              <a:rPr lang="en-US" sz="600" dirty="0" smtClean="0"/>
              <a:t>2025</a:t>
            </a:r>
            <a:endParaRPr lang="en-US" sz="600" dirty="0"/>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1"/>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41" r:id="rId3"/>
    <p:sldLayoutId id="2147483765" r:id="rId4"/>
    <p:sldLayoutId id="2147483767" r:id="rId5"/>
    <p:sldLayoutId id="2147483743" r:id="rId6"/>
    <p:sldLayoutId id="2147483774" r:id="rId7"/>
    <p:sldLayoutId id="2147483745" r:id="rId8"/>
    <p:sldLayoutId id="2147483760" r:id="rId9"/>
    <p:sldLayoutId id="2147483768" r:id="rId10"/>
    <p:sldLayoutId id="2147483769" r:id="rId11"/>
    <p:sldLayoutId id="2147483770" r:id="rId12"/>
    <p:sldLayoutId id="2147483744" r:id="rId13"/>
    <p:sldLayoutId id="2147483757" r:id="rId14"/>
    <p:sldLayoutId id="2147483771" r:id="rId15"/>
    <p:sldLayoutId id="2147483763" r:id="rId16"/>
    <p:sldLayoutId id="2147483751" r:id="rId17"/>
    <p:sldLayoutId id="2147483756" r:id="rId18"/>
    <p:sldLayoutId id="2147483740" r:id="rId19"/>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‹Nr.›</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268dee84-9d5a-4eef-a878-92f32e852a89&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smtClean="0"/>
              <a:t>(c) SAP and SAP UCC Magdeburg 2023</a:t>
            </a:r>
            <a:endParaRPr lang="en-US" sz="600" dirty="0"/>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1"/>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4" r:id="rId15"/>
    <p:sldLayoutId id="2147483835" r:id="rId16"/>
    <p:sldLayoutId id="2147483836" r:id="rId17"/>
    <p:sldLayoutId id="2147483837" r:id="rId18"/>
    <p:sldLayoutId id="2147483838" r:id="rId19"/>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‹Nr.›</a:t>
            </a:fld>
            <a:endParaRPr lang="en-US" sz="900" noProof="0" dirty="0"/>
          </a:p>
        </p:txBody>
      </p:sp>
      <p:sp>
        <p:nvSpPr>
          <p:cNvPr id="8" name="Text Placeholder 9" descr="{&quot;templafy&quot;:{&quot;id&quot;:&quot;c1f3a918-bfe6-4419-bf98-5bad49b2978d&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smtClean="0"/>
              <a:t>(c) SAP and SAP UCC Magdeburg 2023</a:t>
            </a:r>
            <a:endParaRPr lang="en-US" sz="600" dirty="0"/>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3.xml"/><Relationship Id="rId1" Type="http://schemas.openxmlformats.org/officeDocument/2006/relationships/customXml" Target="../../customXml/item9.xml"/><Relationship Id="rId5" Type="http://schemas.openxmlformats.org/officeDocument/2006/relationships/image" Target="../media/image7.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1.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jpe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38.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customXml" Target="../../customXml/item4.xml"/><Relationship Id="rId1" Type="http://schemas.openxmlformats.org/officeDocument/2006/relationships/customXml" Target="../../customXml/item2.xml"/><Relationship Id="rId5" Type="http://schemas.openxmlformats.org/officeDocument/2006/relationships/image" Target="../media/image55.png"/><Relationship Id="rId4"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ot;templafy&quot;:{&quot;id&quot;:&quot;372f8ef5-4d41-4228-a344-44cb1359994f&quot;}}">
            <a:extLst>
              <a:ext uri="{FF2B5EF4-FFF2-40B4-BE49-F238E27FC236}">
                <a16:creationId xmlns:a16="http://schemas.microsoft.com/office/drawing/2014/main" id="{0CAE285C-C1A0-48E8-92E5-F1C638CAF547}"/>
              </a:ext>
            </a:extLst>
          </p:cNvPr>
          <p:cNvSpPr txBox="1"/>
          <p:nvPr/>
        </p:nvSpPr>
        <p:spPr>
          <a:xfrm>
            <a:off x="73954" y="5392109"/>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9" name="TextBox 8" descr="{&quot;templafy&quot;:{&quot;id&quot;:&quot;8501103f-6b11-4ad3-86e9-02d115ef2c09&quot;}}">
            <a:extLst>
              <a:ext uri="{FF2B5EF4-FFF2-40B4-BE49-F238E27FC236}">
                <a16:creationId xmlns:a16="http://schemas.microsoft.com/office/drawing/2014/main" id="{35377F4E-56B2-4AB3-932C-4EC427E9B30D}"/>
              </a:ext>
            </a:extLst>
          </p:cNvPr>
          <p:cNvSpPr txBox="1">
            <a:spLocks/>
          </p:cNvSpPr>
          <p:nvPr/>
        </p:nvSpPr>
        <p:spPr>
          <a:xfrm>
            <a:off x="280987" y="5392109"/>
            <a:ext cx="5402236" cy="223148"/>
          </a:xfrm>
          <a:prstGeom prst="rect">
            <a:avLst/>
          </a:prstGeom>
          <a:noFill/>
        </p:spPr>
        <p:txBody>
          <a:bodyPr wrap="square" lIns="0" tIns="0" rIns="0" bIns="0" rtlCol="0" anchor="b" anchorCtr="0">
            <a:noAutofit/>
          </a:bodyPr>
          <a:lstStyle/>
          <a:p>
            <a:pPr algn="l"/>
            <a:r>
              <a:rPr lang="en-US" sz="1400" dirty="0" smtClean="0">
                <a:latin typeface="+mn-lt"/>
              </a:rPr>
              <a:t>Stefan Weidner</a:t>
            </a:r>
          </a:p>
          <a:p>
            <a:pPr algn="l"/>
            <a:r>
              <a:rPr lang="en-US" sz="1400" dirty="0" smtClean="0">
                <a:solidFill>
                  <a:schemeClr val="tx1"/>
                </a:solidFill>
                <a:latin typeface="+mn-lt"/>
              </a:rPr>
              <a:t>SAP UCC Magdeburg</a:t>
            </a:r>
            <a:endParaRPr lang="en-US" sz="1400" dirty="0">
              <a:solidFill>
                <a:schemeClr val="tx1"/>
              </a:solidFill>
              <a:latin typeface="+mn-lt"/>
            </a:endParaRPr>
          </a:p>
        </p:txBody>
      </p:sp>
      <p:sp>
        <p:nvSpPr>
          <p:cNvPr id="8" name="Presentation Title"/>
          <p:cNvSpPr>
            <a:spLocks noGrp="1"/>
          </p:cNvSpPr>
          <p:nvPr>
            <p:ph type="title"/>
          </p:nvPr>
        </p:nvSpPr>
        <p:spPr bwMode="gray"/>
        <p:txBody>
          <a:bodyPr/>
          <a:lstStyle/>
          <a:p>
            <a:r>
              <a:rPr lang="en-US" sz="3600" dirty="0"/>
              <a:t>SAP EHS Environment </a:t>
            </a:r>
            <a:r>
              <a:rPr lang="en-US" dirty="0"/>
              <a:t>Management</a:t>
            </a:r>
            <a:r>
              <a:rPr lang="en-US" sz="3600" dirty="0"/>
              <a:t/>
            </a:r>
            <a:br>
              <a:rPr lang="en-US" sz="3600" dirty="0"/>
            </a:br>
            <a:r>
              <a:rPr lang="en-US" sz="3200" dirty="0">
                <a:solidFill>
                  <a:schemeClr val="bg1">
                    <a:lumMod val="50000"/>
                  </a:schemeClr>
                </a:solidFill>
              </a:rPr>
              <a:t>Greenhouse Gas Emissions</a:t>
            </a:r>
            <a:endParaRPr lang="de-DE" sz="3200" dirty="0">
              <a:solidFill>
                <a:schemeClr val="bg1">
                  <a:lumMod val="50000"/>
                </a:schemeClr>
              </a:solidFill>
            </a:endParaRPr>
          </a:p>
        </p:txBody>
      </p:sp>
      <p:pic>
        <p:nvPicPr>
          <p:cNvPr id="4" name="Picture Placeholder 5" descr="A large body of water with a city in the background&#10;&#10;Description automatically generated">
            <a:extLst>
              <a:ext uri="{FF2B5EF4-FFF2-40B4-BE49-F238E27FC236}">
                <a16:creationId xmlns:a16="http://schemas.microsoft.com/office/drawing/2014/main" id="{BD0BD996-4C02-8CD6-9CE2-FEF4D15B935F}"/>
              </a:ext>
            </a:extLst>
          </p:cNvPr>
          <p:cNvPicPr>
            <a:picLocks noGrp="1" noChangeAspect="1"/>
          </p:cNvPicPr>
          <p:nvPr>
            <p:ph type="pic" sz="quarter" idx="16"/>
          </p:nvPr>
        </p:nvPicPr>
        <p:blipFill>
          <a:blip r:embed="rId5" cstate="print">
            <a:extLst>
              <a:ext uri="{28A0092B-C50C-407E-A947-70E740481C1C}">
                <a14:useLocalDpi xmlns:a14="http://schemas.microsoft.com/office/drawing/2010/main"/>
              </a:ext>
            </a:extLst>
          </a:blip>
          <a:srcRect l="21" r="21"/>
          <a:stretch>
            <a:fillRect/>
          </a:stretch>
        </p:blipFill>
        <p:spPr>
          <a:xfrm>
            <a:off x="0" y="0"/>
            <a:ext cx="12195175" cy="3430588"/>
          </a:xfrm>
          <a:prstGeom prst="rect">
            <a:avLst/>
          </a:prstGeom>
        </p:spPr>
      </p:pic>
    </p:spTree>
    <p:custDataLst>
      <p:custData r:id="rId1"/>
      <p:custData r:id="rId2"/>
    </p:custDataLst>
    <p:extLst>
      <p:ext uri="{BB962C8B-B14F-4D97-AF65-F5344CB8AC3E}">
        <p14:creationId xmlns:p14="http://schemas.microsoft.com/office/powerpoint/2010/main" val="3262179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91665D-DA05-488D-A499-C0D13178D9BF}"/>
              </a:ext>
            </a:extLst>
          </p:cNvPr>
          <p:cNvPicPr>
            <a:picLocks noChangeAspect="1"/>
          </p:cNvPicPr>
          <p:nvPr/>
        </p:nvPicPr>
        <p:blipFill>
          <a:blip r:embed="rId3"/>
          <a:stretch>
            <a:fillRect/>
          </a:stretch>
        </p:blipFill>
        <p:spPr>
          <a:xfrm>
            <a:off x="9585842" y="138153"/>
            <a:ext cx="2373708" cy="746813"/>
          </a:xfrm>
          <a:prstGeom prst="rect">
            <a:avLst/>
          </a:prstGeom>
        </p:spPr>
      </p:pic>
      <p:pic>
        <p:nvPicPr>
          <p:cNvPr id="4" name="Picture 3">
            <a:extLst>
              <a:ext uri="{FF2B5EF4-FFF2-40B4-BE49-F238E27FC236}">
                <a16:creationId xmlns:a16="http://schemas.microsoft.com/office/drawing/2014/main" id="{949BF045-6F34-2FBA-0137-59286A7AB49F}"/>
              </a:ext>
            </a:extLst>
          </p:cNvPr>
          <p:cNvPicPr>
            <a:picLocks noChangeAspect="1"/>
          </p:cNvPicPr>
          <p:nvPr/>
        </p:nvPicPr>
        <p:blipFill>
          <a:blip r:embed="rId4"/>
          <a:stretch>
            <a:fillRect/>
          </a:stretch>
        </p:blipFill>
        <p:spPr>
          <a:xfrm>
            <a:off x="505296" y="1067796"/>
            <a:ext cx="10664676" cy="5525299"/>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Data Validation</a:t>
            </a:r>
            <a:endParaRPr lang="en-US" dirty="0">
              <a:solidFill>
                <a:schemeClr val="bg2">
                  <a:lumMod val="50000"/>
                </a:schemeClr>
              </a:solidFill>
            </a:endParaRPr>
          </a:p>
        </p:txBody>
      </p:sp>
      <p:sp>
        <p:nvSpPr>
          <p:cNvPr id="9" name="Rectangle: Rounded Corners 8">
            <a:extLst>
              <a:ext uri="{FF2B5EF4-FFF2-40B4-BE49-F238E27FC236}">
                <a16:creationId xmlns:a16="http://schemas.microsoft.com/office/drawing/2014/main" id="{EB682E32-BECD-47EC-B538-609680290284}"/>
              </a:ext>
            </a:extLst>
          </p:cNvPr>
          <p:cNvSpPr/>
          <p:nvPr/>
        </p:nvSpPr>
        <p:spPr bwMode="gray">
          <a:xfrm>
            <a:off x="10570504" y="565122"/>
            <a:ext cx="319581" cy="262843"/>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4033381"/>
            <a:ext cx="2256186" cy="1265130"/>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Collected and Calculated data is automatically compared to associated limits and flagged if exceeded.</a:t>
            </a:r>
          </a:p>
          <a:p>
            <a:r>
              <a:rPr lang="en-US" sz="900" b="1" dirty="0">
                <a:solidFill>
                  <a:srgbClr val="000000"/>
                </a:solidFill>
                <a:ea typeface="Segoe UI"/>
                <a:cs typeface="Segoe UI"/>
              </a:rPr>
              <a:t>Limit warnings and exceedances are displayed in the Data Issues –Exceedances &amp; Warning Tile.</a:t>
            </a:r>
          </a:p>
        </p:txBody>
      </p:sp>
    </p:spTree>
    <p:extLst>
      <p:ext uri="{BB962C8B-B14F-4D97-AF65-F5344CB8AC3E}">
        <p14:creationId xmlns:p14="http://schemas.microsoft.com/office/powerpoint/2010/main" val="321446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47F68A-EAAE-EEC3-0B97-A604FD73B41A}"/>
              </a:ext>
            </a:extLst>
          </p:cNvPr>
          <p:cNvPicPr>
            <a:picLocks noChangeAspect="1"/>
          </p:cNvPicPr>
          <p:nvPr/>
        </p:nvPicPr>
        <p:blipFill>
          <a:blip r:embed="rId3"/>
          <a:stretch>
            <a:fillRect/>
          </a:stretch>
        </p:blipFill>
        <p:spPr>
          <a:xfrm>
            <a:off x="505296" y="1067796"/>
            <a:ext cx="10677807" cy="5522858"/>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Calculate GHG Emissions</a:t>
            </a:r>
            <a:endParaRPr lang="en-US" dirty="0">
              <a:solidFill>
                <a:schemeClr val="bg2">
                  <a:lumMod val="50000"/>
                </a:schemeClr>
              </a:solidFill>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3970751"/>
            <a:ext cx="2256186" cy="1553227"/>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Equations can be defined within the compliance requirement and can be used for calculating emissions for one or more locations.</a:t>
            </a:r>
          </a:p>
          <a:p>
            <a:r>
              <a:rPr lang="en-US" sz="900" b="1" dirty="0">
                <a:solidFill>
                  <a:srgbClr val="000000"/>
                </a:solidFill>
                <a:ea typeface="Segoe UI"/>
                <a:cs typeface="Segoe UI"/>
              </a:rPr>
              <a:t>Predefined equation library for certain country/region are available out of the box.</a:t>
            </a:r>
          </a:p>
          <a:p>
            <a:r>
              <a:rPr lang="en-US" sz="900" b="1" dirty="0">
                <a:solidFill>
                  <a:srgbClr val="000000"/>
                </a:solidFill>
                <a:ea typeface="Segoe UI"/>
                <a:cs typeface="Segoe UI"/>
              </a:rPr>
              <a:t>Regulatory list such as emission factors can be stored and  used for emission calculation. </a:t>
            </a:r>
          </a:p>
        </p:txBody>
      </p:sp>
      <p:pic>
        <p:nvPicPr>
          <p:cNvPr id="4" name="Picture 3">
            <a:extLst>
              <a:ext uri="{FF2B5EF4-FFF2-40B4-BE49-F238E27FC236}">
                <a16:creationId xmlns:a16="http://schemas.microsoft.com/office/drawing/2014/main" id="{56A84680-F20F-DBDD-19AB-1F47A59BC78C}"/>
              </a:ext>
            </a:extLst>
          </p:cNvPr>
          <p:cNvPicPr>
            <a:picLocks noChangeAspect="1"/>
          </p:cNvPicPr>
          <p:nvPr/>
        </p:nvPicPr>
        <p:blipFill>
          <a:blip r:embed="rId4"/>
          <a:stretch>
            <a:fillRect/>
          </a:stretch>
        </p:blipFill>
        <p:spPr>
          <a:xfrm>
            <a:off x="9585842" y="138153"/>
            <a:ext cx="2373708" cy="746813"/>
          </a:xfrm>
          <a:prstGeom prst="rect">
            <a:avLst/>
          </a:prstGeom>
        </p:spPr>
      </p:pic>
      <p:sp>
        <p:nvSpPr>
          <p:cNvPr id="7" name="Rectangle: Rounded Corners 6">
            <a:extLst>
              <a:ext uri="{FF2B5EF4-FFF2-40B4-BE49-F238E27FC236}">
                <a16:creationId xmlns:a16="http://schemas.microsoft.com/office/drawing/2014/main" id="{5EB41F93-FFEC-AC84-4748-30728A95FAB8}"/>
              </a:ext>
            </a:extLst>
          </p:cNvPr>
          <p:cNvSpPr/>
          <p:nvPr/>
        </p:nvSpPr>
        <p:spPr bwMode="gray">
          <a:xfrm>
            <a:off x="10923700" y="384606"/>
            <a:ext cx="319581" cy="262843"/>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91709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1F97D1-901A-B8FB-9397-394BFF07F9A8}"/>
              </a:ext>
            </a:extLst>
          </p:cNvPr>
          <p:cNvPicPr>
            <a:picLocks noChangeAspect="1"/>
          </p:cNvPicPr>
          <p:nvPr/>
        </p:nvPicPr>
        <p:blipFill>
          <a:blip r:embed="rId3"/>
          <a:stretch>
            <a:fillRect/>
          </a:stretch>
        </p:blipFill>
        <p:spPr>
          <a:xfrm>
            <a:off x="505296" y="1067796"/>
            <a:ext cx="10022232" cy="5457728"/>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GHG Emissions Monitoring</a:t>
            </a:r>
            <a:endParaRPr lang="en-US" dirty="0">
              <a:solidFill>
                <a:schemeClr val="bg2">
                  <a:lumMod val="50000"/>
                </a:schemeClr>
              </a:solidFill>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3908121"/>
            <a:ext cx="2256186" cy="1741117"/>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Collected activity data and calculated emissions data can be monitored with Monitor Data app.</a:t>
            </a:r>
          </a:p>
          <a:p>
            <a:r>
              <a:rPr lang="en-US" sz="900" b="1" dirty="0">
                <a:solidFill>
                  <a:srgbClr val="000000"/>
                </a:solidFill>
                <a:ea typeface="Segoe UI"/>
                <a:cs typeface="Segoe UI"/>
              </a:rPr>
              <a:t>The data can be visually displayed if validation limits are configured.</a:t>
            </a:r>
          </a:p>
          <a:p>
            <a:r>
              <a:rPr lang="en-US" sz="900" b="1" dirty="0">
                <a:solidFill>
                  <a:srgbClr val="000000"/>
                </a:solidFill>
                <a:ea typeface="Segoe UI"/>
                <a:cs typeface="Segoe UI"/>
              </a:rPr>
              <a:t>User can Approve, Replace, Invalidate, Create Deviation for warning/exceeded data.</a:t>
            </a:r>
          </a:p>
          <a:p>
            <a:r>
              <a:rPr lang="en-US" sz="900" b="1" dirty="0">
                <a:solidFill>
                  <a:srgbClr val="000000"/>
                </a:solidFill>
                <a:ea typeface="Segoe UI"/>
                <a:cs typeface="Segoe UI"/>
              </a:rPr>
              <a:t>Data can be imported as well using MS Excel within Monitor Data App</a:t>
            </a:r>
          </a:p>
        </p:txBody>
      </p:sp>
      <p:pic>
        <p:nvPicPr>
          <p:cNvPr id="6" name="Picture 5">
            <a:extLst>
              <a:ext uri="{FF2B5EF4-FFF2-40B4-BE49-F238E27FC236}">
                <a16:creationId xmlns:a16="http://schemas.microsoft.com/office/drawing/2014/main" id="{165CA73D-BD71-83CD-2981-FE2381092A7F}"/>
              </a:ext>
            </a:extLst>
          </p:cNvPr>
          <p:cNvPicPr>
            <a:picLocks noChangeAspect="1"/>
          </p:cNvPicPr>
          <p:nvPr/>
        </p:nvPicPr>
        <p:blipFill>
          <a:blip r:embed="rId4"/>
          <a:stretch>
            <a:fillRect/>
          </a:stretch>
        </p:blipFill>
        <p:spPr>
          <a:xfrm>
            <a:off x="9585842" y="138153"/>
            <a:ext cx="2373708" cy="746813"/>
          </a:xfrm>
          <a:prstGeom prst="rect">
            <a:avLst/>
          </a:prstGeom>
        </p:spPr>
      </p:pic>
      <p:sp>
        <p:nvSpPr>
          <p:cNvPr id="7" name="Rectangle: Rounded Corners 6">
            <a:extLst>
              <a:ext uri="{FF2B5EF4-FFF2-40B4-BE49-F238E27FC236}">
                <a16:creationId xmlns:a16="http://schemas.microsoft.com/office/drawing/2014/main" id="{C36A9AE7-5BDC-A51E-CF45-ABC0FFBA2809}"/>
              </a:ext>
            </a:extLst>
          </p:cNvPr>
          <p:cNvSpPr/>
          <p:nvPr/>
        </p:nvSpPr>
        <p:spPr bwMode="gray">
          <a:xfrm>
            <a:off x="10923700" y="667164"/>
            <a:ext cx="319581" cy="262843"/>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86351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3789A9-22C8-BE4A-7D01-B9283CE370DD}"/>
              </a:ext>
            </a:extLst>
          </p:cNvPr>
          <p:cNvPicPr>
            <a:picLocks noChangeAspect="1"/>
          </p:cNvPicPr>
          <p:nvPr/>
        </p:nvPicPr>
        <p:blipFill>
          <a:blip r:embed="rId3"/>
          <a:stretch>
            <a:fillRect/>
          </a:stretch>
        </p:blipFill>
        <p:spPr>
          <a:xfrm>
            <a:off x="505296" y="1062688"/>
            <a:ext cx="9890608" cy="5462836"/>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Validate Emissions</a:t>
            </a:r>
            <a:endParaRPr lang="en-US" dirty="0">
              <a:solidFill>
                <a:schemeClr val="bg2">
                  <a:lumMod val="50000"/>
                </a:schemeClr>
              </a:solidFill>
            </a:endParaRPr>
          </a:p>
        </p:txBody>
      </p:sp>
      <p:sp>
        <p:nvSpPr>
          <p:cNvPr id="9" name="Rectangle: Rounded Corners 8">
            <a:extLst>
              <a:ext uri="{FF2B5EF4-FFF2-40B4-BE49-F238E27FC236}">
                <a16:creationId xmlns:a16="http://schemas.microsoft.com/office/drawing/2014/main" id="{EB682E32-BECD-47EC-B538-609680290284}"/>
              </a:ext>
            </a:extLst>
          </p:cNvPr>
          <p:cNvSpPr/>
          <p:nvPr/>
        </p:nvSpPr>
        <p:spPr bwMode="gray">
          <a:xfrm>
            <a:off x="11285913" y="364045"/>
            <a:ext cx="319581" cy="279679"/>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3958225"/>
            <a:ext cx="2256186" cy="1465545"/>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There are multiple steps in the emissions process to allow users to validate, correct, and audit emissions results. </a:t>
            </a:r>
          </a:p>
          <a:p>
            <a:r>
              <a:rPr lang="en-US" sz="900" b="1" dirty="0">
                <a:solidFill>
                  <a:srgbClr val="000000"/>
                </a:solidFill>
                <a:ea typeface="Segoe UI"/>
                <a:cs typeface="Segoe UI"/>
              </a:rPr>
              <a:t>There are tabular views of collected and calculated data, data change logs for auditing, and data deviation tracking. </a:t>
            </a:r>
          </a:p>
        </p:txBody>
      </p:sp>
      <p:pic>
        <p:nvPicPr>
          <p:cNvPr id="8" name="Picture 7">
            <a:extLst>
              <a:ext uri="{FF2B5EF4-FFF2-40B4-BE49-F238E27FC236}">
                <a16:creationId xmlns:a16="http://schemas.microsoft.com/office/drawing/2014/main" id="{751D5B83-F50A-2767-D605-4515B69572D0}"/>
              </a:ext>
            </a:extLst>
          </p:cNvPr>
          <p:cNvPicPr>
            <a:picLocks noChangeAspect="1"/>
          </p:cNvPicPr>
          <p:nvPr/>
        </p:nvPicPr>
        <p:blipFill>
          <a:blip r:embed="rId4"/>
          <a:stretch>
            <a:fillRect/>
          </a:stretch>
        </p:blipFill>
        <p:spPr>
          <a:xfrm>
            <a:off x="9585842" y="138153"/>
            <a:ext cx="2373708" cy="746813"/>
          </a:xfrm>
          <a:prstGeom prst="rect">
            <a:avLst/>
          </a:prstGeom>
        </p:spPr>
      </p:pic>
    </p:spTree>
    <p:extLst>
      <p:ext uri="{BB962C8B-B14F-4D97-AF65-F5344CB8AC3E}">
        <p14:creationId xmlns:p14="http://schemas.microsoft.com/office/powerpoint/2010/main" val="3393038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7DD251-6538-4F7F-B7DB-1496477E3415}"/>
              </a:ext>
            </a:extLst>
          </p:cNvPr>
          <p:cNvPicPr>
            <a:picLocks noChangeAspect="1"/>
          </p:cNvPicPr>
          <p:nvPr/>
        </p:nvPicPr>
        <p:blipFill>
          <a:blip r:embed="rId3"/>
          <a:stretch>
            <a:fillRect/>
          </a:stretch>
        </p:blipFill>
        <p:spPr>
          <a:xfrm>
            <a:off x="505297" y="1062688"/>
            <a:ext cx="9841052" cy="5535592"/>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Utilize GHG Emissions results for reporting</a:t>
            </a:r>
            <a:endParaRPr lang="en-US" dirty="0">
              <a:solidFill>
                <a:schemeClr val="bg2">
                  <a:lumMod val="50000"/>
                </a:schemeClr>
              </a:solidFill>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3908121"/>
            <a:ext cx="2256186" cy="1991638"/>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Emissions results can be outputted in multiple ways. One is through a set of a dashboards in SAP Analytics Cloud focused on plant operations and the emissions and waste being generated. </a:t>
            </a:r>
          </a:p>
          <a:p>
            <a:r>
              <a:rPr lang="en-US" sz="900" b="1" dirty="0">
                <a:solidFill>
                  <a:srgbClr val="000000"/>
                </a:solidFill>
                <a:ea typeface="Segoe UI"/>
                <a:cs typeface="Segoe UI"/>
              </a:rPr>
              <a:t>Other options include embedded analytics within SAP EHS, exports to MS Excel, Emission Declaration outputs for regulations, and direct data feeds to sustainability reporting tools like SAP Sustainability Control Tower.</a:t>
            </a:r>
          </a:p>
        </p:txBody>
      </p:sp>
      <p:pic>
        <p:nvPicPr>
          <p:cNvPr id="7" name="Picture 6">
            <a:extLst>
              <a:ext uri="{FF2B5EF4-FFF2-40B4-BE49-F238E27FC236}">
                <a16:creationId xmlns:a16="http://schemas.microsoft.com/office/drawing/2014/main" id="{427ACB73-9812-2E93-726F-75FE3AB65D2C}"/>
              </a:ext>
            </a:extLst>
          </p:cNvPr>
          <p:cNvPicPr>
            <a:picLocks noChangeAspect="1"/>
          </p:cNvPicPr>
          <p:nvPr/>
        </p:nvPicPr>
        <p:blipFill>
          <a:blip r:embed="rId4"/>
          <a:stretch>
            <a:fillRect/>
          </a:stretch>
        </p:blipFill>
        <p:spPr>
          <a:xfrm>
            <a:off x="9585842" y="138153"/>
            <a:ext cx="2373708" cy="746813"/>
          </a:xfrm>
          <a:prstGeom prst="rect">
            <a:avLst/>
          </a:prstGeom>
        </p:spPr>
      </p:pic>
      <p:sp>
        <p:nvSpPr>
          <p:cNvPr id="9" name="Rectangle: Rounded Corners 8">
            <a:extLst>
              <a:ext uri="{FF2B5EF4-FFF2-40B4-BE49-F238E27FC236}">
                <a16:creationId xmlns:a16="http://schemas.microsoft.com/office/drawing/2014/main" id="{EB682E32-BECD-47EC-B538-609680290284}"/>
              </a:ext>
            </a:extLst>
          </p:cNvPr>
          <p:cNvSpPr/>
          <p:nvPr/>
        </p:nvSpPr>
        <p:spPr bwMode="gray">
          <a:xfrm>
            <a:off x="11659626" y="101654"/>
            <a:ext cx="319581" cy="279679"/>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707769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5264D5-A31C-4768-5A13-4BE203AADD3F}"/>
              </a:ext>
            </a:extLst>
          </p:cNvPr>
          <p:cNvPicPr>
            <a:picLocks noChangeAspect="1"/>
          </p:cNvPicPr>
          <p:nvPr/>
        </p:nvPicPr>
        <p:blipFill>
          <a:blip r:embed="rId3"/>
          <a:stretch>
            <a:fillRect/>
          </a:stretch>
        </p:blipFill>
        <p:spPr>
          <a:xfrm>
            <a:off x="9585842" y="138153"/>
            <a:ext cx="2373708" cy="746813"/>
          </a:xfrm>
          <a:prstGeom prst="rect">
            <a:avLst/>
          </a:prstGeom>
        </p:spPr>
      </p:pic>
      <p:pic>
        <p:nvPicPr>
          <p:cNvPr id="4" name="Picture 3">
            <a:extLst>
              <a:ext uri="{FF2B5EF4-FFF2-40B4-BE49-F238E27FC236}">
                <a16:creationId xmlns:a16="http://schemas.microsoft.com/office/drawing/2014/main" id="{A28F32F6-C427-64F5-FB12-1D450E0913FC}"/>
              </a:ext>
            </a:extLst>
          </p:cNvPr>
          <p:cNvPicPr>
            <a:picLocks noChangeAspect="1"/>
          </p:cNvPicPr>
          <p:nvPr/>
        </p:nvPicPr>
        <p:blipFill>
          <a:blip r:embed="rId4"/>
          <a:stretch>
            <a:fillRect/>
          </a:stretch>
        </p:blipFill>
        <p:spPr>
          <a:xfrm>
            <a:off x="505296" y="1062688"/>
            <a:ext cx="10036020" cy="5462836"/>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Utilize GHG Emissions data for forecasting</a:t>
            </a:r>
            <a:endParaRPr lang="en-US" dirty="0">
              <a:solidFill>
                <a:schemeClr val="bg2">
                  <a:lumMod val="50000"/>
                </a:schemeClr>
              </a:solidFill>
            </a:endParaRPr>
          </a:p>
        </p:txBody>
      </p:sp>
      <p:sp>
        <p:nvSpPr>
          <p:cNvPr id="9" name="Rectangle: Rounded Corners 8">
            <a:extLst>
              <a:ext uri="{FF2B5EF4-FFF2-40B4-BE49-F238E27FC236}">
                <a16:creationId xmlns:a16="http://schemas.microsoft.com/office/drawing/2014/main" id="{EB682E32-BECD-47EC-B538-609680290284}"/>
              </a:ext>
            </a:extLst>
          </p:cNvPr>
          <p:cNvSpPr/>
          <p:nvPr/>
        </p:nvSpPr>
        <p:spPr bwMode="gray">
          <a:xfrm>
            <a:off x="11659626" y="626442"/>
            <a:ext cx="319581" cy="279679"/>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177464" y="3725862"/>
            <a:ext cx="2256186" cy="583091"/>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Historical data can be leveraged to predict/forecast future period data.</a:t>
            </a:r>
          </a:p>
        </p:txBody>
      </p:sp>
    </p:spTree>
    <p:extLst>
      <p:ext uri="{BB962C8B-B14F-4D97-AF65-F5344CB8AC3E}">
        <p14:creationId xmlns:p14="http://schemas.microsoft.com/office/powerpoint/2010/main" val="2088669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646331"/>
          </a:xfrm>
        </p:spPr>
        <p:txBody>
          <a:bodyPr/>
          <a:lstStyle/>
          <a:p>
            <a:r>
              <a:rPr lang="en-US" dirty="0"/>
              <a:t>GHG Emission Management</a:t>
            </a:r>
            <a:br>
              <a:rPr lang="en-US" dirty="0"/>
            </a:br>
            <a:r>
              <a:rPr lang="en-US" sz="1800" dirty="0">
                <a:solidFill>
                  <a:schemeClr val="bg2">
                    <a:lumMod val="50000"/>
                  </a:schemeClr>
                </a:solidFill>
              </a:rPr>
              <a:t>Functional Components</a:t>
            </a:r>
            <a:endParaRPr lang="en-US" dirty="0">
              <a:solidFill>
                <a:schemeClr val="bg2">
                  <a:lumMod val="50000"/>
                </a:schemeClr>
              </a:solidFill>
            </a:endParaRPr>
          </a:p>
        </p:txBody>
      </p:sp>
      <p:sp>
        <p:nvSpPr>
          <p:cNvPr id="7" name="TextBox 6"/>
          <p:cNvSpPr txBox="1"/>
          <p:nvPr/>
        </p:nvSpPr>
        <p:spPr>
          <a:xfrm>
            <a:off x="491241" y="1951674"/>
            <a:ext cx="2015998" cy="584775"/>
          </a:xfrm>
          <a:prstGeom prst="rect">
            <a:avLst/>
          </a:prstGeom>
          <a:noFill/>
        </p:spPr>
        <p:txBody>
          <a:bodyPr wrap="square" rtlCol="0">
            <a:spAutoFit/>
          </a:bodyPr>
          <a:lstStyle/>
          <a:p>
            <a:pPr algn="ctr" defTabSz="1088449" fontAlgn="base">
              <a:spcBef>
                <a:spcPct val="50000"/>
              </a:spcBef>
              <a:spcAft>
                <a:spcPct val="0"/>
              </a:spcAft>
              <a:buClr>
                <a:srgbClr val="F0AB00"/>
              </a:buClr>
              <a:buSzPct val="80000"/>
            </a:pPr>
            <a:r>
              <a:rPr lang="en-US" sz="1600" b="1" kern="0" dirty="0">
                <a:solidFill>
                  <a:schemeClr val="accent3">
                    <a:lumMod val="50000"/>
                  </a:schemeClr>
                </a:solidFill>
                <a:latin typeface="Arial"/>
                <a:ea typeface="Arial Unicode MS" pitchFamily="34" charset="-128"/>
                <a:cs typeface="Arial Unicode MS" pitchFamily="34" charset="-128"/>
              </a:rPr>
              <a:t>Emissions Planning</a:t>
            </a:r>
          </a:p>
        </p:txBody>
      </p:sp>
      <p:cxnSp>
        <p:nvCxnSpPr>
          <p:cNvPr id="8" name="Straight Connector 7"/>
          <p:cNvCxnSpPr/>
          <p:nvPr/>
        </p:nvCxnSpPr>
        <p:spPr>
          <a:xfrm>
            <a:off x="787440" y="2500449"/>
            <a:ext cx="146172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67548" y="2708765"/>
            <a:ext cx="1950138" cy="2631490"/>
          </a:xfrm>
          <a:prstGeom prst="rect">
            <a:avLst/>
          </a:prstGeom>
          <a:noFill/>
        </p:spPr>
        <p:txBody>
          <a:bodyPr wrap="square" rtlCol="0">
            <a:spAutoFit/>
          </a:bodyPr>
          <a:lstStyle/>
          <a:p>
            <a:pPr marL="182825" defTabSz="1088449">
              <a:buClr>
                <a:srgbClr val="000000"/>
              </a:buClr>
              <a:buSzPct val="80000"/>
              <a:defRPr/>
            </a:pPr>
            <a:r>
              <a:rPr lang="en-US" sz="1100" b="1" kern="0" dirty="0">
                <a:solidFill>
                  <a:srgbClr val="000000">
                    <a:lumMod val="65000"/>
                    <a:lumOff val="35000"/>
                  </a:srgbClr>
                </a:solidFill>
                <a:latin typeface="Arial"/>
                <a:ea typeface="Arial Unicode MS" pitchFamily="34" charset="-128"/>
                <a:cs typeface="Arial Unicode MS" pitchFamily="34" charset="-128"/>
              </a:rPr>
              <a:t>Link applicable compliance requirements to locations and equipment</a:t>
            </a:r>
            <a:br>
              <a:rPr lang="en-US" sz="1100" b="1" kern="0" dirty="0">
                <a:solidFill>
                  <a:srgbClr val="000000">
                    <a:lumMod val="65000"/>
                    <a:lumOff val="35000"/>
                  </a:srgbClr>
                </a:solidFill>
                <a:latin typeface="Arial"/>
                <a:ea typeface="Arial Unicode MS" pitchFamily="34" charset="-128"/>
                <a:cs typeface="Arial Unicode MS" pitchFamily="34" charset="-128"/>
              </a:rPr>
            </a:br>
            <a:r>
              <a:rPr lang="en-US" sz="1100" b="1" kern="0" dirty="0">
                <a:solidFill>
                  <a:srgbClr val="000000">
                    <a:lumMod val="65000"/>
                    <a:lumOff val="35000"/>
                  </a:srgbClr>
                </a:solidFill>
                <a:latin typeface="Arial"/>
                <a:ea typeface="Arial Unicode MS" pitchFamily="34" charset="-128"/>
                <a:cs typeface="Arial Unicode MS" pitchFamily="34" charset="-128"/>
              </a:rPr>
              <a:t/>
            </a:r>
            <a:br>
              <a:rPr lang="en-US" sz="1100" b="1" kern="0" dirty="0">
                <a:solidFill>
                  <a:srgbClr val="000000">
                    <a:lumMod val="65000"/>
                    <a:lumOff val="35000"/>
                  </a:srgbClr>
                </a:solidFill>
                <a:latin typeface="Arial"/>
                <a:ea typeface="Arial Unicode MS" pitchFamily="34" charset="-128"/>
                <a:cs typeface="Arial Unicode MS" pitchFamily="34" charset="-128"/>
              </a:rPr>
            </a:br>
            <a:r>
              <a:rPr lang="en-US" sz="1100" b="1" kern="0" dirty="0">
                <a:solidFill>
                  <a:srgbClr val="000000">
                    <a:lumMod val="65000"/>
                    <a:lumOff val="35000"/>
                  </a:srgbClr>
                </a:solidFill>
                <a:latin typeface="Arial"/>
                <a:ea typeface="Arial Unicode MS" pitchFamily="34" charset="-128"/>
                <a:cs typeface="Arial Unicode MS" pitchFamily="34" charset="-128"/>
              </a:rPr>
              <a:t>Plan data collection, calculations, sampling and aggregation activities</a:t>
            </a:r>
          </a:p>
          <a:p>
            <a:pPr marL="182825" defTabSz="1088449">
              <a:buClr>
                <a:srgbClr val="000000"/>
              </a:buClr>
              <a:buSzPct val="80000"/>
              <a:defRPr/>
            </a:pP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marL="182825" defTabSz="1088449">
              <a:buClr>
                <a:srgbClr val="000000"/>
              </a:buClr>
              <a:buSzPct val="80000"/>
              <a:defRPr/>
            </a:pPr>
            <a:r>
              <a:rPr lang="en-US" sz="1100" b="1" kern="0" dirty="0">
                <a:solidFill>
                  <a:srgbClr val="000000">
                    <a:lumMod val="65000"/>
                    <a:lumOff val="35000"/>
                  </a:srgbClr>
                </a:solidFill>
                <a:latin typeface="Arial"/>
                <a:ea typeface="Arial Unicode MS" pitchFamily="34" charset="-128"/>
                <a:cs typeface="Arial Unicode MS" pitchFamily="34" charset="-128"/>
              </a:rPr>
              <a:t>Equations</a:t>
            </a:r>
            <a:br>
              <a:rPr lang="en-US" sz="1100" b="1" kern="0" dirty="0">
                <a:solidFill>
                  <a:srgbClr val="000000">
                    <a:lumMod val="65000"/>
                    <a:lumOff val="35000"/>
                  </a:srgbClr>
                </a:solidFill>
                <a:latin typeface="Arial"/>
                <a:ea typeface="Arial Unicode MS" pitchFamily="34" charset="-128"/>
                <a:cs typeface="Arial Unicode MS" pitchFamily="34" charset="-128"/>
              </a:rPr>
            </a:br>
            <a:r>
              <a:rPr lang="en-US" sz="1100" b="1" kern="0" dirty="0">
                <a:solidFill>
                  <a:srgbClr val="000000">
                    <a:lumMod val="65000"/>
                    <a:lumOff val="35000"/>
                  </a:srgbClr>
                </a:solidFill>
                <a:latin typeface="Arial"/>
                <a:ea typeface="Arial Unicode MS" pitchFamily="34" charset="-128"/>
                <a:cs typeface="Arial Unicode MS" pitchFamily="34" charset="-128"/>
              </a:rPr>
              <a:t/>
            </a:r>
            <a:br>
              <a:rPr lang="en-US" sz="1100" b="1" kern="0" dirty="0">
                <a:solidFill>
                  <a:srgbClr val="000000">
                    <a:lumMod val="65000"/>
                    <a:lumOff val="35000"/>
                  </a:srgbClr>
                </a:solidFill>
                <a:latin typeface="Arial"/>
                <a:ea typeface="Arial Unicode MS" pitchFamily="34" charset="-128"/>
                <a:cs typeface="Arial Unicode MS" pitchFamily="34" charset="-128"/>
              </a:rPr>
            </a:br>
            <a:r>
              <a:rPr lang="en-US" sz="1100" b="1" kern="0" dirty="0">
                <a:solidFill>
                  <a:srgbClr val="000000">
                    <a:lumMod val="65000"/>
                    <a:lumOff val="35000"/>
                  </a:srgbClr>
                </a:solidFill>
                <a:ea typeface="Arial Unicode MS" pitchFamily="34" charset="-128"/>
                <a:cs typeface="Arial Unicode MS" pitchFamily="34" charset="-128"/>
              </a:rPr>
              <a:t>Define emission limits</a:t>
            </a:r>
            <a:r>
              <a:rPr lang="en-US" sz="1100" b="1" kern="0" dirty="0">
                <a:solidFill>
                  <a:srgbClr val="000000">
                    <a:lumMod val="65000"/>
                    <a:lumOff val="35000"/>
                  </a:srgbClr>
                </a:solidFill>
                <a:latin typeface="Arial"/>
                <a:ea typeface="Arial Unicode MS" pitchFamily="34" charset="-128"/>
                <a:cs typeface="Arial Unicode MS" pitchFamily="34" charset="-128"/>
              </a:rPr>
              <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p:txBody>
      </p:sp>
      <p:sp>
        <p:nvSpPr>
          <p:cNvPr id="10" name="Chevron 27"/>
          <p:cNvSpPr/>
          <p:nvPr/>
        </p:nvSpPr>
        <p:spPr bwMode="gray">
          <a:xfrm>
            <a:off x="5911742" y="2893898"/>
            <a:ext cx="247084" cy="1816815"/>
          </a:xfrm>
          <a:prstGeom prst="chevron">
            <a:avLst>
              <a:gd name="adj" fmla="val 81364"/>
            </a:avLst>
          </a:prstGeom>
          <a:solidFill>
            <a:schemeClr val="bg1">
              <a:lumMod val="85000"/>
            </a:schemeClr>
          </a:solidFill>
          <a:ln w="6350" algn="ctr">
            <a:noFill/>
            <a:miter lim="800000"/>
            <a:headEnd/>
            <a:tailEnd/>
          </a:ln>
        </p:spPr>
        <p:txBody>
          <a:bodyPr lIns="75570" tIns="60456" rIns="75570" bIns="60456" rtlCol="0" anchor="ctr"/>
          <a:lstStyle/>
          <a:p>
            <a:pPr algn="ctr" defTabSz="767746" fontAlgn="base">
              <a:spcBef>
                <a:spcPct val="50000"/>
              </a:spcBef>
              <a:spcAft>
                <a:spcPct val="0"/>
              </a:spcAft>
              <a:buClr>
                <a:srgbClr val="F0AB00"/>
              </a:buClr>
              <a:buSzPct val="80000"/>
            </a:pPr>
            <a:endParaRPr lang="en-US" sz="2099" kern="0" dirty="0">
              <a:solidFill>
                <a:srgbClr val="000000"/>
              </a:solidFill>
              <a:latin typeface="Arial"/>
              <a:ea typeface="Arial Unicode MS" pitchFamily="34" charset="-128"/>
              <a:cs typeface="Arial Unicode MS" pitchFamily="34" charset="-128"/>
            </a:endParaRPr>
          </a:p>
        </p:txBody>
      </p:sp>
      <p:sp>
        <p:nvSpPr>
          <p:cNvPr id="11" name="TextBox 10"/>
          <p:cNvSpPr txBox="1"/>
          <p:nvPr/>
        </p:nvSpPr>
        <p:spPr>
          <a:xfrm>
            <a:off x="3548419" y="1951674"/>
            <a:ext cx="1800618" cy="584623"/>
          </a:xfrm>
          <a:prstGeom prst="rect">
            <a:avLst/>
          </a:prstGeom>
          <a:noFill/>
        </p:spPr>
        <p:txBody>
          <a:bodyPr wrap="square" rtlCol="0">
            <a:spAutoFit/>
          </a:bodyPr>
          <a:lstStyle/>
          <a:p>
            <a:pPr algn="ctr" defTabSz="1088449" fontAlgn="base">
              <a:spcBef>
                <a:spcPct val="50000"/>
              </a:spcBef>
              <a:spcAft>
                <a:spcPct val="0"/>
              </a:spcAft>
              <a:buClr>
                <a:srgbClr val="F0AB00"/>
              </a:buClr>
              <a:buSzPct val="80000"/>
            </a:pPr>
            <a:r>
              <a:rPr lang="en-US" sz="1600" b="1" kern="0" dirty="0">
                <a:solidFill>
                  <a:schemeClr val="accent3">
                    <a:lumMod val="50000"/>
                  </a:schemeClr>
                </a:solidFill>
                <a:latin typeface="Arial"/>
                <a:ea typeface="Arial Unicode MS" pitchFamily="34" charset="-128"/>
                <a:cs typeface="Arial Unicode MS" pitchFamily="34" charset="-128"/>
              </a:rPr>
              <a:t>Collect and Calculate Data</a:t>
            </a:r>
          </a:p>
        </p:txBody>
      </p:sp>
      <p:cxnSp>
        <p:nvCxnSpPr>
          <p:cNvPr id="12" name="Straight Connector 11"/>
          <p:cNvCxnSpPr/>
          <p:nvPr/>
        </p:nvCxnSpPr>
        <p:spPr>
          <a:xfrm>
            <a:off x="3742014" y="2500449"/>
            <a:ext cx="146172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748756" y="2708765"/>
            <a:ext cx="1760454" cy="3477875"/>
          </a:xfrm>
          <a:prstGeom prst="rect">
            <a:avLst/>
          </a:prstGeom>
          <a:noFill/>
        </p:spPr>
        <p:txBody>
          <a:bodyPr wrap="square" rtlCol="0">
            <a:spAutoFit/>
          </a:bodyPr>
          <a:lstStyle/>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Task-driven data collection</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Data based on hourly, daily, monthly and yearly intervals</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ea typeface="Arial Unicode MS" pitchFamily="34" charset="-128"/>
                <a:cs typeface="Arial Unicode MS" pitchFamily="34" charset="-128"/>
              </a:rPr>
              <a:t>A</a:t>
            </a:r>
            <a:r>
              <a:rPr lang="en-US" sz="1100" b="1" kern="0" dirty="0">
                <a:solidFill>
                  <a:srgbClr val="000000">
                    <a:lumMod val="65000"/>
                    <a:lumOff val="35000"/>
                  </a:srgbClr>
                </a:solidFill>
                <a:latin typeface="Arial"/>
                <a:ea typeface="Arial Unicode MS" pitchFamily="34" charset="-128"/>
                <a:cs typeface="Arial Unicode MS" pitchFamily="34" charset="-128"/>
              </a:rPr>
              <a:t>utomatic </a:t>
            </a:r>
            <a:r>
              <a:rPr lang="en-US" sz="1100" b="1" kern="0" dirty="0">
                <a:solidFill>
                  <a:srgbClr val="000000">
                    <a:lumMod val="65000"/>
                    <a:lumOff val="35000"/>
                  </a:srgbClr>
                </a:solidFill>
                <a:ea typeface="Arial Unicode MS" pitchFamily="34" charset="-128"/>
                <a:cs typeface="Arial Unicode MS" pitchFamily="34" charset="-128"/>
              </a:rPr>
              <a:t>d</a:t>
            </a:r>
            <a:r>
              <a:rPr lang="en-US" sz="1100" b="1" kern="0" dirty="0">
                <a:solidFill>
                  <a:srgbClr val="000000">
                    <a:lumMod val="65000"/>
                    <a:lumOff val="35000"/>
                  </a:srgbClr>
                </a:solidFill>
                <a:latin typeface="Arial"/>
                <a:ea typeface="Arial Unicode MS" pitchFamily="34" charset="-128"/>
                <a:cs typeface="Arial Unicode MS" pitchFamily="34" charset="-128"/>
              </a:rPr>
              <a:t>ata </a:t>
            </a:r>
            <a:r>
              <a:rPr lang="en-US" sz="1100" b="1" kern="0" dirty="0">
                <a:solidFill>
                  <a:srgbClr val="000000">
                    <a:lumMod val="65000"/>
                    <a:lumOff val="35000"/>
                  </a:srgbClr>
                </a:solidFill>
                <a:ea typeface="Arial Unicode MS" pitchFamily="34" charset="-128"/>
                <a:cs typeface="Arial Unicode MS" pitchFamily="34" charset="-128"/>
              </a:rPr>
              <a:t>c</a:t>
            </a:r>
            <a:r>
              <a:rPr lang="en-US" sz="1100" b="1" kern="0" dirty="0">
                <a:solidFill>
                  <a:srgbClr val="000000">
                    <a:lumMod val="65000"/>
                    <a:lumOff val="35000"/>
                  </a:srgbClr>
                </a:solidFill>
                <a:latin typeface="Arial"/>
                <a:ea typeface="Arial Unicode MS" pitchFamily="34" charset="-128"/>
                <a:cs typeface="Arial Unicode MS" pitchFamily="34" charset="-128"/>
              </a:rPr>
              <a:t>ollection from data historians and sensors</a:t>
            </a:r>
          </a:p>
          <a:p>
            <a:pPr defTabSz="1088449" fontAlgn="base">
              <a:spcAft>
                <a:spcPct val="0"/>
              </a:spcAft>
              <a:buClr>
                <a:srgbClr val="F0AB00"/>
              </a:buClr>
              <a:buSzPct val="80000"/>
            </a:pPr>
            <a:endParaRPr lang="en-US" sz="1100" b="1" kern="0" dirty="0">
              <a:solidFill>
                <a:srgbClr val="000000">
                  <a:lumMod val="65000"/>
                  <a:lumOff val="35000"/>
                </a:srgbClr>
              </a:solidFil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ea typeface="Arial Unicode MS" pitchFamily="34" charset="-128"/>
                <a:cs typeface="Arial Unicode MS" pitchFamily="34" charset="-128"/>
              </a:rPr>
              <a:t>Aggregation based on  location hierarchy</a:t>
            </a: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
            </a:r>
            <a:br>
              <a:rPr lang="en-US" sz="1100" b="1" kern="0" dirty="0">
                <a:solidFill>
                  <a:srgbClr val="000000">
                    <a:lumMod val="65000"/>
                    <a:lumOff val="35000"/>
                  </a:srgbClr>
                </a:solidFill>
                <a:latin typeface="Arial"/>
                <a:ea typeface="Arial Unicode MS" pitchFamily="34" charset="-128"/>
                <a:cs typeface="Arial Unicode MS" pitchFamily="34" charset="-128"/>
              </a:rPr>
            </a:br>
            <a:r>
              <a:rPr lang="en-US" sz="1100" b="1" kern="0" dirty="0">
                <a:latin typeface="Arial"/>
                <a:ea typeface="Arial Unicode MS" pitchFamily="34" charset="-128"/>
                <a:cs typeface="Arial Unicode MS" pitchFamily="34" charset="-128"/>
              </a:rPr>
              <a:t>Equations, factors, and calculations supporting the GHG Protocol and other emission reporting frameworks </a:t>
            </a:r>
            <a:r>
              <a:rPr lang="en-US" sz="1100" b="1" kern="0" dirty="0">
                <a:solidFill>
                  <a:srgbClr val="000000">
                    <a:lumMod val="65000"/>
                    <a:lumOff val="35000"/>
                  </a:srgbClr>
                </a:solidFill>
                <a:latin typeface="Arial"/>
                <a:ea typeface="Arial Unicode MS" pitchFamily="34" charset="-128"/>
                <a:cs typeface="Arial Unicode MS" pitchFamily="34" charset="-128"/>
              </a:rPr>
              <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p:txBody>
      </p:sp>
      <p:sp>
        <p:nvSpPr>
          <p:cNvPr id="14" name="TextBox 13"/>
          <p:cNvSpPr txBox="1"/>
          <p:nvPr/>
        </p:nvSpPr>
        <p:spPr>
          <a:xfrm>
            <a:off x="6638908" y="2074751"/>
            <a:ext cx="1537919" cy="338466"/>
          </a:xfrm>
          <a:prstGeom prst="rect">
            <a:avLst/>
          </a:prstGeom>
          <a:noFill/>
        </p:spPr>
        <p:txBody>
          <a:bodyPr wrap="square" rtlCol="0">
            <a:spAutoFit/>
          </a:bodyPr>
          <a:lstStyle/>
          <a:p>
            <a:pPr algn="ctr" defTabSz="1088449" fontAlgn="base">
              <a:spcBef>
                <a:spcPct val="50000"/>
              </a:spcBef>
              <a:spcAft>
                <a:spcPct val="0"/>
              </a:spcAft>
              <a:buClr>
                <a:srgbClr val="F0AB00"/>
              </a:buClr>
              <a:buSzPct val="80000"/>
            </a:pPr>
            <a:r>
              <a:rPr lang="en-US" sz="1600" b="1" kern="0" dirty="0">
                <a:solidFill>
                  <a:schemeClr val="accent3">
                    <a:lumMod val="50000"/>
                  </a:schemeClr>
                </a:solidFill>
                <a:latin typeface="Arial"/>
                <a:ea typeface="Arial Unicode MS" pitchFamily="34" charset="-128"/>
                <a:cs typeface="Arial Unicode MS" pitchFamily="34" charset="-128"/>
              </a:rPr>
              <a:t>Monitor Data</a:t>
            </a:r>
          </a:p>
        </p:txBody>
      </p:sp>
      <p:cxnSp>
        <p:nvCxnSpPr>
          <p:cNvPr id="15" name="Straight Connector 14"/>
          <p:cNvCxnSpPr/>
          <p:nvPr/>
        </p:nvCxnSpPr>
        <p:spPr>
          <a:xfrm>
            <a:off x="6677008" y="2500449"/>
            <a:ext cx="146172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730496" y="2708765"/>
            <a:ext cx="1709028" cy="2800767"/>
          </a:xfrm>
          <a:prstGeom prst="rect">
            <a:avLst/>
          </a:prstGeom>
          <a:noFill/>
        </p:spPr>
        <p:txBody>
          <a:bodyPr wrap="square" rtlCol="0">
            <a:spAutoFit/>
          </a:bodyPr>
          <a:lstStyle/>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Monitoring views for data validation issues and compliance deviations</a:t>
            </a:r>
          </a:p>
          <a:p>
            <a:pPr defTabSz="1088449" fontAlgn="base">
              <a:spcAft>
                <a:spcPct val="0"/>
              </a:spcAft>
              <a:buClr>
                <a:srgbClr val="F0AB00"/>
              </a:buClr>
              <a:buSzPct val="80000"/>
            </a:pPr>
            <a:endParaRPr lang="en-US" sz="1100" b="1" kern="0" dirty="0">
              <a:solidFill>
                <a:srgbClr val="000000">
                  <a:lumMod val="65000"/>
                  <a:lumOff val="35000"/>
                </a:srgbClr>
              </a:solidFil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Deviation investigation and correction</a:t>
            </a:r>
          </a:p>
          <a:p>
            <a:pPr defTabSz="1088449" fontAlgn="base">
              <a:spcAft>
                <a:spcPct val="0"/>
              </a:spcAft>
              <a:buClr>
                <a:srgbClr val="F0AB00"/>
              </a:buClr>
              <a:buSzPct val="80000"/>
            </a:pP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Data analysis with Environment Data Explorer</a:t>
            </a:r>
          </a:p>
          <a:p>
            <a:pPr defTabSz="1088449" fontAlgn="base">
              <a:spcAft>
                <a:spcPct val="0"/>
              </a:spcAft>
              <a:buClr>
                <a:srgbClr val="F0AB00"/>
              </a:buClr>
              <a:buSzPct val="80000"/>
            </a:pPr>
            <a:endParaRPr lang="en-US" sz="1100" b="1" kern="0" dirty="0">
              <a:solidFill>
                <a:srgbClr val="000000">
                  <a:lumMod val="65000"/>
                  <a:lumOff val="35000"/>
                </a:srgbClr>
              </a:solidFil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Audit trail of changes</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endParaRPr lang="en-US" sz="1100" b="1" kern="0" dirty="0">
              <a:solidFill>
                <a:srgbClr val="000000">
                  <a:lumMod val="65000"/>
                  <a:lumOff val="35000"/>
                </a:srgbClr>
              </a:solidFill>
              <a:latin typeface="Arial"/>
              <a:ea typeface="Arial Unicode MS" pitchFamily="34" charset="-128"/>
              <a:cs typeface="Arial Unicode MS" pitchFamily="34" charset="-128"/>
            </a:endParaRPr>
          </a:p>
        </p:txBody>
      </p:sp>
      <p:sp>
        <p:nvSpPr>
          <p:cNvPr id="17" name="Chevron 27"/>
          <p:cNvSpPr/>
          <p:nvPr/>
        </p:nvSpPr>
        <p:spPr bwMode="gray">
          <a:xfrm>
            <a:off x="2941561" y="2893898"/>
            <a:ext cx="247084" cy="1816815"/>
          </a:xfrm>
          <a:prstGeom prst="chevron">
            <a:avLst>
              <a:gd name="adj" fmla="val 81364"/>
            </a:avLst>
          </a:prstGeom>
          <a:solidFill>
            <a:schemeClr val="bg1">
              <a:lumMod val="85000"/>
            </a:schemeClr>
          </a:solidFill>
          <a:ln w="6350" algn="ctr">
            <a:noFill/>
            <a:miter lim="800000"/>
            <a:headEnd/>
            <a:tailEnd/>
          </a:ln>
        </p:spPr>
        <p:txBody>
          <a:bodyPr lIns="75570" tIns="60456" rIns="75570" bIns="60456" rtlCol="0" anchor="ctr"/>
          <a:lstStyle/>
          <a:p>
            <a:pPr algn="ctr" defTabSz="767746" fontAlgn="base">
              <a:spcBef>
                <a:spcPct val="50000"/>
              </a:spcBef>
              <a:spcAft>
                <a:spcPct val="0"/>
              </a:spcAft>
              <a:buClr>
                <a:srgbClr val="F0AB00"/>
              </a:buClr>
              <a:buSzPct val="80000"/>
            </a:pPr>
            <a:endParaRPr lang="en-US" sz="2099" kern="0" dirty="0">
              <a:solidFill>
                <a:srgbClr val="000000"/>
              </a:solidFill>
              <a:latin typeface="Arial"/>
              <a:ea typeface="Arial Unicode MS" pitchFamily="34" charset="-128"/>
              <a:cs typeface="Arial Unicode MS" pitchFamily="34" charset="-128"/>
            </a:endParaRPr>
          </a:p>
        </p:txBody>
      </p:sp>
      <p:sp>
        <p:nvSpPr>
          <p:cNvPr id="23" name="TextBox 22">
            <a:extLst>
              <a:ext uri="{FF2B5EF4-FFF2-40B4-BE49-F238E27FC236}">
                <a16:creationId xmlns:a16="http://schemas.microsoft.com/office/drawing/2014/main" id="{B840886F-D83D-2C0D-279A-17742238F371}"/>
              </a:ext>
            </a:extLst>
          </p:cNvPr>
          <p:cNvSpPr txBox="1"/>
          <p:nvPr/>
        </p:nvSpPr>
        <p:spPr>
          <a:xfrm>
            <a:off x="9406927" y="2074751"/>
            <a:ext cx="1537919" cy="338466"/>
          </a:xfrm>
          <a:prstGeom prst="rect">
            <a:avLst/>
          </a:prstGeom>
          <a:noFill/>
        </p:spPr>
        <p:txBody>
          <a:bodyPr wrap="square" rtlCol="0">
            <a:spAutoFit/>
          </a:bodyPr>
          <a:lstStyle/>
          <a:p>
            <a:pPr algn="ctr" defTabSz="1088449" fontAlgn="base">
              <a:spcBef>
                <a:spcPct val="50000"/>
              </a:spcBef>
              <a:spcAft>
                <a:spcPct val="0"/>
              </a:spcAft>
              <a:buClr>
                <a:srgbClr val="F0AB00"/>
              </a:buClr>
              <a:buSzPct val="80000"/>
            </a:pPr>
            <a:r>
              <a:rPr lang="en-US" sz="1600" b="1" kern="0" dirty="0">
                <a:solidFill>
                  <a:schemeClr val="accent3">
                    <a:lumMod val="50000"/>
                  </a:schemeClr>
                </a:solidFill>
                <a:latin typeface="Arial"/>
                <a:ea typeface="Arial Unicode MS" pitchFamily="34" charset="-128"/>
                <a:cs typeface="Arial Unicode MS" pitchFamily="34" charset="-128"/>
              </a:rPr>
              <a:t>Outputs</a:t>
            </a:r>
          </a:p>
        </p:txBody>
      </p:sp>
      <p:cxnSp>
        <p:nvCxnSpPr>
          <p:cNvPr id="24" name="Straight Connector 23">
            <a:extLst>
              <a:ext uri="{FF2B5EF4-FFF2-40B4-BE49-F238E27FC236}">
                <a16:creationId xmlns:a16="http://schemas.microsoft.com/office/drawing/2014/main" id="{5577A90D-DE07-F1E0-7F67-47A6A4049DAA}"/>
              </a:ext>
            </a:extLst>
          </p:cNvPr>
          <p:cNvCxnSpPr/>
          <p:nvPr/>
        </p:nvCxnSpPr>
        <p:spPr>
          <a:xfrm>
            <a:off x="9445027" y="2500449"/>
            <a:ext cx="146172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456BCFC-E24F-DA8A-5616-C685A44EF6E2}"/>
              </a:ext>
            </a:extLst>
          </p:cNvPr>
          <p:cNvSpPr txBox="1"/>
          <p:nvPr/>
        </p:nvSpPr>
        <p:spPr>
          <a:xfrm>
            <a:off x="9274512" y="2708765"/>
            <a:ext cx="1810625" cy="3139321"/>
          </a:xfrm>
          <a:prstGeom prst="rect">
            <a:avLst/>
          </a:prstGeom>
          <a:noFill/>
        </p:spPr>
        <p:txBody>
          <a:bodyPr wrap="square" rtlCol="0">
            <a:spAutoFit/>
          </a:bodyPr>
          <a:lstStyle/>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Emissions Forecasting Tool</a:t>
            </a:r>
          </a:p>
          <a:p>
            <a:pPr defTabSz="1088449" fontAlgn="base">
              <a:spcAft>
                <a:spcPct val="0"/>
              </a:spcAft>
              <a:buClr>
                <a:srgbClr val="F0AB00"/>
              </a:buClr>
              <a:buSzPct val="80000"/>
            </a:pPr>
            <a:endParaRPr lang="en-US" sz="1100" b="1" kern="0" dirty="0">
              <a:solidFill>
                <a:srgbClr val="000000">
                  <a:lumMod val="65000"/>
                  <a:lumOff val="35000"/>
                </a:srgbClr>
              </a:solidFil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Direct data feed to SAP Sustainability Control Tower</a:t>
            </a:r>
          </a:p>
          <a:p>
            <a:pPr defTabSz="1088449" fontAlgn="base">
              <a:spcAft>
                <a:spcPct val="0"/>
              </a:spcAft>
              <a:buClr>
                <a:srgbClr val="F0AB00"/>
              </a:buClr>
              <a:buSzPct val="80000"/>
            </a:pP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ea typeface="Arial Unicode MS" pitchFamily="34" charset="-128"/>
                <a:cs typeface="Arial Unicode MS" pitchFamily="34" charset="-128"/>
              </a:rPr>
              <a:t>Embedded analytical views for GHG emission results</a:t>
            </a: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Data Export of results for carbon footprint calculations</a:t>
            </a:r>
          </a:p>
          <a:p>
            <a:pPr defTabSz="1088449" fontAlgn="base">
              <a:spcAft>
                <a:spcPct val="0"/>
              </a:spcAft>
              <a:buClr>
                <a:srgbClr val="F0AB00"/>
              </a:buClr>
              <a:buSzPct val="80000"/>
            </a:pPr>
            <a:endParaRPr lang="en-US" sz="1100" b="1" kern="0" dirty="0">
              <a:solidFill>
                <a:srgbClr val="000000">
                  <a:lumMod val="65000"/>
                  <a:lumOff val="35000"/>
                </a:srgbClr>
              </a:solidFill>
              <a:ea typeface="Arial Unicode MS" pitchFamily="34" charset="-128"/>
              <a:cs typeface="Arial Unicode MS" pitchFamily="34" charset="-128"/>
            </a:endParaRPr>
          </a:p>
          <a:p>
            <a:pPr defTabSz="1088449" fontAlgn="base">
              <a:spcAft>
                <a:spcPct val="0"/>
              </a:spcAft>
              <a:buClr>
                <a:srgbClr val="F0AB00"/>
              </a:buClr>
              <a:buSzPct val="80000"/>
            </a:pPr>
            <a:r>
              <a:rPr lang="en-US" sz="1100" b="1" kern="0" dirty="0">
                <a:solidFill>
                  <a:srgbClr val="000000">
                    <a:lumMod val="65000"/>
                    <a:lumOff val="35000"/>
                  </a:srgbClr>
                </a:solidFill>
                <a:latin typeface="Arial"/>
                <a:ea typeface="Arial Unicode MS" pitchFamily="34" charset="-128"/>
                <a:cs typeface="Arial Unicode MS" pitchFamily="34" charset="-128"/>
              </a:rPr>
              <a:t>Emissions Declarations</a:t>
            </a:r>
            <a:br>
              <a:rPr lang="en-US" sz="1100" b="1" kern="0" dirty="0">
                <a:solidFill>
                  <a:srgbClr val="000000">
                    <a:lumMod val="65000"/>
                    <a:lumOff val="35000"/>
                  </a:srgbClr>
                </a:solidFill>
                <a:latin typeface="Arial"/>
                <a:ea typeface="Arial Unicode MS" pitchFamily="34" charset="-128"/>
                <a:cs typeface="Arial Unicode MS" pitchFamily="34" charset="-128"/>
              </a:rPr>
            </a:br>
            <a:endParaRPr lang="en-US" sz="1100" b="1" kern="0" dirty="0">
              <a:solidFill>
                <a:srgbClr val="000000">
                  <a:lumMod val="65000"/>
                  <a:lumOff val="35000"/>
                </a:srgbClr>
              </a:solidFill>
              <a:latin typeface="Arial"/>
              <a:ea typeface="Arial Unicode MS" pitchFamily="34" charset="-128"/>
              <a:cs typeface="Arial Unicode MS" pitchFamily="34" charset="-128"/>
            </a:endParaRPr>
          </a:p>
          <a:p>
            <a:pPr defTabSz="1088449" fontAlgn="base">
              <a:spcAft>
                <a:spcPct val="0"/>
              </a:spcAft>
              <a:buClr>
                <a:srgbClr val="F0AB00"/>
              </a:buClr>
              <a:buSzPct val="80000"/>
            </a:pPr>
            <a:endParaRPr lang="en-US" sz="1100" b="1" kern="0" dirty="0">
              <a:solidFill>
                <a:srgbClr val="000000">
                  <a:lumMod val="65000"/>
                  <a:lumOff val="35000"/>
                </a:srgbClr>
              </a:solidFill>
              <a:latin typeface="Arial"/>
              <a:ea typeface="Arial Unicode MS" pitchFamily="34" charset="-128"/>
              <a:cs typeface="Arial Unicode MS" pitchFamily="34" charset="-128"/>
            </a:endParaRPr>
          </a:p>
        </p:txBody>
      </p:sp>
      <p:sp>
        <p:nvSpPr>
          <p:cNvPr id="26" name="Chevron 27">
            <a:extLst>
              <a:ext uri="{FF2B5EF4-FFF2-40B4-BE49-F238E27FC236}">
                <a16:creationId xmlns:a16="http://schemas.microsoft.com/office/drawing/2014/main" id="{3F02B526-15AC-8912-B1CF-0E824197A537}"/>
              </a:ext>
            </a:extLst>
          </p:cNvPr>
          <p:cNvSpPr/>
          <p:nvPr/>
        </p:nvSpPr>
        <p:spPr bwMode="gray">
          <a:xfrm>
            <a:off x="8669394" y="2893897"/>
            <a:ext cx="247084" cy="1816815"/>
          </a:xfrm>
          <a:prstGeom prst="chevron">
            <a:avLst>
              <a:gd name="adj" fmla="val 81364"/>
            </a:avLst>
          </a:prstGeom>
          <a:solidFill>
            <a:schemeClr val="bg1">
              <a:lumMod val="85000"/>
            </a:schemeClr>
          </a:solidFill>
          <a:ln w="6350" algn="ctr">
            <a:noFill/>
            <a:miter lim="800000"/>
            <a:headEnd/>
            <a:tailEnd/>
          </a:ln>
        </p:spPr>
        <p:txBody>
          <a:bodyPr lIns="75570" tIns="60456" rIns="75570" bIns="60456" rtlCol="0" anchor="ctr"/>
          <a:lstStyle/>
          <a:p>
            <a:pPr algn="ctr" defTabSz="767746" fontAlgn="base">
              <a:spcBef>
                <a:spcPct val="50000"/>
              </a:spcBef>
              <a:spcAft>
                <a:spcPct val="0"/>
              </a:spcAft>
              <a:buClr>
                <a:srgbClr val="F0AB00"/>
              </a:buClr>
              <a:buSzPct val="80000"/>
            </a:pPr>
            <a:endParaRPr lang="en-US" sz="2099" kern="0" dirty="0">
              <a:solidFill>
                <a:srgbClr val="000000"/>
              </a:solidFill>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4121046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646331"/>
          </a:xfrm>
        </p:spPr>
        <p:txBody>
          <a:bodyPr/>
          <a:lstStyle/>
          <a:p>
            <a:r>
              <a:rPr lang="en-US" dirty="0"/>
              <a:t>GHG Emissions Management</a:t>
            </a:r>
            <a:br>
              <a:rPr lang="en-US" dirty="0"/>
            </a:br>
            <a:r>
              <a:rPr lang="en-US" sz="1800" dirty="0">
                <a:solidFill>
                  <a:schemeClr val="bg2">
                    <a:lumMod val="50000"/>
                  </a:schemeClr>
                </a:solidFill>
              </a:rPr>
              <a:t>Outputs</a:t>
            </a:r>
          </a:p>
        </p:txBody>
      </p:sp>
      <p:cxnSp>
        <p:nvCxnSpPr>
          <p:cNvPr id="19" name="Straight Connector 18"/>
          <p:cNvCxnSpPr/>
          <p:nvPr/>
        </p:nvCxnSpPr>
        <p:spPr>
          <a:xfrm>
            <a:off x="3800265" y="2007643"/>
            <a:ext cx="2658" cy="3494703"/>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053581" y="2119274"/>
            <a:ext cx="0" cy="333664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53560" y="1842211"/>
            <a:ext cx="1744067"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a:solidFill>
                  <a:schemeClr val="accent3">
                    <a:lumMod val="50000"/>
                  </a:schemeClr>
                </a:solidFill>
                <a:ea typeface="Arial Unicode MS" pitchFamily="34" charset="-128"/>
                <a:cs typeface="Arial Unicode MS" pitchFamily="34" charset="-128"/>
              </a:rPr>
              <a:t>Trend Monitoring</a:t>
            </a:r>
          </a:p>
        </p:txBody>
      </p:sp>
      <p:sp>
        <p:nvSpPr>
          <p:cNvPr id="14" name="TextBox 13"/>
          <p:cNvSpPr txBox="1"/>
          <p:nvPr/>
        </p:nvSpPr>
        <p:spPr>
          <a:xfrm>
            <a:off x="1169542" y="1842275"/>
            <a:ext cx="1526059" cy="276999"/>
          </a:xfrm>
          <a:prstGeom prst="rect">
            <a:avLst/>
          </a:prstGeom>
          <a:noFill/>
        </p:spPr>
        <p:txBody>
          <a:bodyPr wrap="none" lIns="0" tIns="0" rIns="0" bIns="0" rtlCol="0">
            <a:spAutoFit/>
          </a:bodyPr>
          <a:lstStyle/>
          <a:p>
            <a:pPr fontAlgn="base">
              <a:spcBef>
                <a:spcPts val="600"/>
              </a:spcBef>
              <a:spcAft>
                <a:spcPct val="0"/>
              </a:spcAft>
              <a:buClr>
                <a:srgbClr val="F0AB00"/>
              </a:buClr>
              <a:buSzPct val="80000"/>
            </a:pPr>
            <a:r>
              <a:rPr lang="en-US" sz="1800" kern="0">
                <a:solidFill>
                  <a:schemeClr val="accent3">
                    <a:lumMod val="50000"/>
                  </a:schemeClr>
                </a:solidFill>
                <a:ea typeface="Arial Unicode MS" pitchFamily="34" charset="-128"/>
                <a:cs typeface="Arial Unicode MS" pitchFamily="34" charset="-128"/>
              </a:rPr>
              <a:t>Data Explorers</a:t>
            </a:r>
          </a:p>
        </p:txBody>
      </p:sp>
      <p:sp>
        <p:nvSpPr>
          <p:cNvPr id="15" name="TextBox 14"/>
          <p:cNvSpPr txBox="1"/>
          <p:nvPr/>
        </p:nvSpPr>
        <p:spPr>
          <a:xfrm>
            <a:off x="9624489" y="1842275"/>
            <a:ext cx="977297" cy="276935"/>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en-US" sz="1800" kern="0">
                <a:solidFill>
                  <a:schemeClr val="accent3">
                    <a:lumMod val="50000"/>
                  </a:schemeClr>
                </a:solidFill>
                <a:ea typeface="Arial Unicode MS" pitchFamily="34" charset="-128"/>
                <a:cs typeface="Arial Unicode MS" pitchFamily="34" charset="-128"/>
              </a:rPr>
              <a:t>Analytics</a:t>
            </a:r>
          </a:p>
        </p:txBody>
      </p:sp>
      <p:pic>
        <p:nvPicPr>
          <p:cNvPr id="5" name="Picture 4">
            <a:extLst>
              <a:ext uri="{FF2B5EF4-FFF2-40B4-BE49-F238E27FC236}">
                <a16:creationId xmlns:a16="http://schemas.microsoft.com/office/drawing/2014/main" id="{2339F391-DFAD-4B05-B4E1-0EAB2128A5A1}"/>
              </a:ext>
            </a:extLst>
          </p:cNvPr>
          <p:cNvPicPr>
            <a:picLocks noChangeAspect="1"/>
          </p:cNvPicPr>
          <p:nvPr/>
        </p:nvPicPr>
        <p:blipFill>
          <a:blip r:embed="rId3"/>
          <a:stretch>
            <a:fillRect/>
          </a:stretch>
        </p:blipFill>
        <p:spPr>
          <a:xfrm>
            <a:off x="169209" y="2379639"/>
            <a:ext cx="3526726" cy="2815908"/>
          </a:xfrm>
          <a:prstGeom prst="rect">
            <a:avLst/>
          </a:prstGeom>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A170B78F-FD99-48EA-8499-58C865024C01}"/>
              </a:ext>
            </a:extLst>
          </p:cNvPr>
          <p:cNvPicPr>
            <a:picLocks noChangeAspect="1"/>
          </p:cNvPicPr>
          <p:nvPr/>
        </p:nvPicPr>
        <p:blipFill>
          <a:blip r:embed="rId4"/>
          <a:stretch>
            <a:fillRect/>
          </a:stretch>
        </p:blipFill>
        <p:spPr>
          <a:xfrm>
            <a:off x="3907253" y="2377135"/>
            <a:ext cx="4036682" cy="2818411"/>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312CEADF-DD87-47F0-9356-3B3713A98A36}"/>
              </a:ext>
            </a:extLst>
          </p:cNvPr>
          <p:cNvPicPr>
            <a:picLocks noChangeAspect="1"/>
          </p:cNvPicPr>
          <p:nvPr/>
        </p:nvPicPr>
        <p:blipFill>
          <a:blip r:embed="rId5"/>
          <a:stretch>
            <a:fillRect/>
          </a:stretch>
        </p:blipFill>
        <p:spPr>
          <a:xfrm>
            <a:off x="8163228" y="2377134"/>
            <a:ext cx="3899818" cy="281841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13695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1F75B-8F97-3D64-EFC0-FFE4E00E798A}"/>
              </a:ext>
            </a:extLst>
          </p:cNvPr>
          <p:cNvSpPr>
            <a:spLocks noGrp="1"/>
          </p:cNvSpPr>
          <p:nvPr>
            <p:ph type="title"/>
          </p:nvPr>
        </p:nvSpPr>
        <p:spPr/>
        <p:txBody>
          <a:bodyPr/>
          <a:lstStyle/>
          <a:p>
            <a:r>
              <a:rPr lang="en-US" dirty="0"/>
              <a:t>CO2e versus actual GHG Inventory</a:t>
            </a:r>
          </a:p>
        </p:txBody>
      </p:sp>
      <p:sp>
        <p:nvSpPr>
          <p:cNvPr id="8" name="TextBox 7">
            <a:extLst>
              <a:ext uri="{FF2B5EF4-FFF2-40B4-BE49-F238E27FC236}">
                <a16:creationId xmlns:a16="http://schemas.microsoft.com/office/drawing/2014/main" id="{94E00A6F-B9BC-3FFB-3EFE-C30B41EADD1D}"/>
              </a:ext>
            </a:extLst>
          </p:cNvPr>
          <p:cNvSpPr txBox="1"/>
          <p:nvPr/>
        </p:nvSpPr>
        <p:spPr>
          <a:xfrm>
            <a:off x="566435" y="3444499"/>
            <a:ext cx="4797087"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700" i="1" kern="0" dirty="0">
                <a:ea typeface="Arial Unicode MS" pitchFamily="34" charset="-128"/>
                <a:cs typeface="Arial Unicode MS" pitchFamily="34" charset="-128"/>
              </a:rPr>
              <a:t>GRI wants the final submittal in CO2e, but specific emission amounts of </a:t>
            </a:r>
            <a:r>
              <a:rPr lang="pt-BR" sz="700" i="1" kern="0" dirty="0">
                <a:ea typeface="Arial Unicode MS" pitchFamily="34" charset="-128"/>
                <a:cs typeface="Arial Unicode MS" pitchFamily="34" charset="-128"/>
              </a:rPr>
              <a:t>CO2, CH4, N2O, </a:t>
            </a:r>
            <a:r>
              <a:rPr lang="pt-BR" sz="700" i="1" kern="0" dirty="0" err="1">
                <a:ea typeface="Arial Unicode MS" pitchFamily="34" charset="-128"/>
                <a:cs typeface="Arial Unicode MS" pitchFamily="34" charset="-128"/>
              </a:rPr>
              <a:t>HFCs</a:t>
            </a:r>
            <a:r>
              <a:rPr lang="pt-BR" sz="700" i="1" kern="0" dirty="0">
                <a:ea typeface="Arial Unicode MS" pitchFamily="34" charset="-128"/>
                <a:cs typeface="Arial Unicode MS" pitchFamily="34" charset="-128"/>
              </a:rPr>
              <a:t>, </a:t>
            </a:r>
            <a:r>
              <a:rPr lang="pt-BR" sz="700" i="1" kern="0" dirty="0" err="1">
                <a:ea typeface="Arial Unicode MS" pitchFamily="34" charset="-128"/>
                <a:cs typeface="Arial Unicode MS" pitchFamily="34" charset="-128"/>
              </a:rPr>
              <a:t>PFCs</a:t>
            </a:r>
            <a:r>
              <a:rPr lang="pt-BR" sz="700" i="1" kern="0" dirty="0">
                <a:ea typeface="Arial Unicode MS" pitchFamily="34" charset="-128"/>
                <a:cs typeface="Arial Unicode MS" pitchFamily="34" charset="-128"/>
              </a:rPr>
              <a:t>, SF6, NF3 are </a:t>
            </a:r>
            <a:r>
              <a:rPr lang="pt-BR" sz="700" i="1" kern="0" dirty="0" err="1">
                <a:ea typeface="Arial Unicode MS" pitchFamily="34" charset="-128"/>
                <a:cs typeface="Arial Unicode MS" pitchFamily="34" charset="-128"/>
              </a:rPr>
              <a:t>needed</a:t>
            </a:r>
            <a:r>
              <a:rPr lang="pt-BR" sz="700" i="1" kern="0" dirty="0">
                <a:ea typeface="Arial Unicode MS" pitchFamily="34" charset="-128"/>
                <a:cs typeface="Arial Unicode MS" pitchFamily="34" charset="-128"/>
              </a:rPr>
              <a:t> for </a:t>
            </a:r>
            <a:r>
              <a:rPr lang="pt-BR" sz="700" i="1" kern="0" dirty="0" err="1">
                <a:ea typeface="Arial Unicode MS" pitchFamily="34" charset="-128"/>
                <a:cs typeface="Arial Unicode MS" pitchFamily="34" charset="-128"/>
              </a:rPr>
              <a:t>Scope</a:t>
            </a:r>
            <a:r>
              <a:rPr lang="pt-BR" sz="700" i="1" kern="0" dirty="0">
                <a:ea typeface="Arial Unicode MS" pitchFamily="34" charset="-128"/>
                <a:cs typeface="Arial Unicode MS" pitchFamily="34" charset="-128"/>
              </a:rPr>
              <a:t> 1 and 2 </a:t>
            </a:r>
            <a:r>
              <a:rPr lang="pt-BR" sz="700" i="1" kern="0" dirty="0" err="1">
                <a:ea typeface="Arial Unicode MS" pitchFamily="34" charset="-128"/>
                <a:cs typeface="Arial Unicode MS" pitchFamily="34" charset="-128"/>
              </a:rPr>
              <a:t>emission</a:t>
            </a:r>
            <a:r>
              <a:rPr lang="pt-BR" sz="700" i="1" kern="0" dirty="0">
                <a:ea typeface="Arial Unicode MS" pitchFamily="34" charset="-128"/>
                <a:cs typeface="Arial Unicode MS" pitchFamily="34" charset="-128"/>
              </a:rPr>
              <a:t> (305-1 and 305-2 </a:t>
            </a:r>
            <a:r>
              <a:rPr lang="pt-BR" sz="700" i="1" kern="0" dirty="0" err="1">
                <a:ea typeface="Arial Unicode MS" pitchFamily="34" charset="-128"/>
                <a:cs typeface="Arial Unicode MS" pitchFamily="34" charset="-128"/>
              </a:rPr>
              <a:t>respectively</a:t>
            </a:r>
            <a:r>
              <a:rPr lang="pt-BR" sz="700" i="1" kern="0" dirty="0">
                <a:ea typeface="Arial Unicode MS" pitchFamily="34" charset="-128"/>
                <a:cs typeface="Arial Unicode MS" pitchFamily="34" charset="-128"/>
              </a:rPr>
              <a:t>) and </a:t>
            </a:r>
            <a:r>
              <a:rPr lang="pt-BR" sz="700" i="1" kern="0" dirty="0" err="1">
                <a:ea typeface="Arial Unicode MS" pitchFamily="34" charset="-128"/>
                <a:cs typeface="Arial Unicode MS" pitchFamily="34" charset="-128"/>
              </a:rPr>
              <a:t>intensity</a:t>
            </a:r>
            <a:r>
              <a:rPr lang="pt-BR" sz="700" i="1" kern="0" dirty="0">
                <a:ea typeface="Arial Unicode MS" pitchFamily="34" charset="-128"/>
                <a:cs typeface="Arial Unicode MS" pitchFamily="34" charset="-128"/>
              </a:rPr>
              <a:t> </a:t>
            </a:r>
            <a:r>
              <a:rPr lang="pt-BR" sz="700" i="1" kern="0" dirty="0" err="1">
                <a:ea typeface="Arial Unicode MS" pitchFamily="34" charset="-128"/>
                <a:cs typeface="Arial Unicode MS" pitchFamily="34" charset="-128"/>
              </a:rPr>
              <a:t>ratios</a:t>
            </a:r>
            <a:r>
              <a:rPr lang="pt-BR" sz="700" i="1" kern="0" dirty="0">
                <a:ea typeface="Arial Unicode MS" pitchFamily="34" charset="-128"/>
                <a:cs typeface="Arial Unicode MS" pitchFamily="34" charset="-128"/>
              </a:rPr>
              <a:t> (305-4) </a:t>
            </a:r>
            <a:r>
              <a:rPr lang="pt-BR" sz="700" i="1" kern="0" dirty="0" err="1">
                <a:ea typeface="Arial Unicode MS" pitchFamily="34" charset="-128"/>
                <a:cs typeface="Arial Unicode MS" pitchFamily="34" charset="-128"/>
              </a:rPr>
              <a:t>disclosures</a:t>
            </a:r>
            <a:r>
              <a:rPr lang="pt-BR" sz="700" i="1" kern="0" dirty="0">
                <a:ea typeface="Arial Unicode MS" pitchFamily="34" charset="-128"/>
                <a:cs typeface="Arial Unicode MS" pitchFamily="34" charset="-128"/>
              </a:rPr>
              <a:t>. </a:t>
            </a:r>
            <a:endParaRPr lang="en-US" sz="700" i="1" kern="0" dirty="0">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CAF157D0-BD0F-60E0-2886-48036F288D3C}"/>
              </a:ext>
            </a:extLst>
          </p:cNvPr>
          <p:cNvSpPr txBox="1"/>
          <p:nvPr/>
        </p:nvSpPr>
        <p:spPr>
          <a:xfrm>
            <a:off x="504001" y="2195752"/>
            <a:ext cx="5573875" cy="120802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100" b="1" u="sng" kern="0" dirty="0">
                <a:ea typeface="Arial Unicode MS" pitchFamily="34" charset="-128"/>
                <a:cs typeface="Arial Unicode MS" pitchFamily="34" charset="-128"/>
              </a:rPr>
              <a:t>Some of the regulations and frameworks calling for actual emission amounts</a:t>
            </a:r>
          </a:p>
          <a:p>
            <a:pPr marL="91440" indent="-91440" fontAlgn="base">
              <a:spcBef>
                <a:spcPts val="300"/>
              </a:spcBef>
              <a:spcAft>
                <a:spcPct val="0"/>
              </a:spcAft>
              <a:buClr>
                <a:schemeClr val="tx1"/>
              </a:buClr>
              <a:buSzPct val="80000"/>
              <a:buFont typeface="Arial" panose="020B0604020202020204" pitchFamily="34" charset="0"/>
              <a:buChar char="•"/>
            </a:pPr>
            <a:r>
              <a:rPr lang="en-US" sz="1100" b="1" kern="0" dirty="0">
                <a:solidFill>
                  <a:schemeClr val="accent3">
                    <a:lumMod val="50000"/>
                  </a:schemeClr>
                </a:solidFill>
                <a:ea typeface="Arial Unicode MS" pitchFamily="34" charset="-128"/>
                <a:cs typeface="Arial Unicode MS" pitchFamily="34" charset="-128"/>
              </a:rPr>
              <a:t>US EPA 40CFR Part 98</a:t>
            </a:r>
          </a:p>
          <a:p>
            <a:pPr marL="91440" indent="-91440" fontAlgn="base">
              <a:spcBef>
                <a:spcPts val="300"/>
              </a:spcBef>
              <a:spcAft>
                <a:spcPct val="0"/>
              </a:spcAft>
              <a:buClr>
                <a:schemeClr val="tx1"/>
              </a:buClr>
              <a:buSzPct val="80000"/>
              <a:buFont typeface="Arial" panose="020B0604020202020204" pitchFamily="34" charset="0"/>
              <a:buChar char="•"/>
            </a:pPr>
            <a:r>
              <a:rPr lang="en-US" sz="1100" b="1" kern="0" dirty="0">
                <a:solidFill>
                  <a:schemeClr val="accent3">
                    <a:lumMod val="50000"/>
                  </a:schemeClr>
                </a:solidFill>
                <a:ea typeface="Arial Unicode MS" pitchFamily="34" charset="-128"/>
                <a:cs typeface="Arial Unicode MS" pitchFamily="34" charset="-128"/>
              </a:rPr>
              <a:t>US SEC Disclosure Rule</a:t>
            </a:r>
          </a:p>
          <a:p>
            <a:pPr marL="91440" indent="-91440" fontAlgn="base">
              <a:spcBef>
                <a:spcPts val="300"/>
              </a:spcBef>
              <a:spcAft>
                <a:spcPct val="0"/>
              </a:spcAft>
              <a:buClr>
                <a:schemeClr val="tx1"/>
              </a:buClr>
              <a:buSzPct val="80000"/>
              <a:buFont typeface="Arial" panose="020B0604020202020204" pitchFamily="34" charset="0"/>
              <a:buChar char="•"/>
            </a:pPr>
            <a:r>
              <a:rPr lang="en-US" sz="1100" b="1" kern="0" dirty="0">
                <a:solidFill>
                  <a:schemeClr val="accent3">
                    <a:lumMod val="50000"/>
                  </a:schemeClr>
                </a:solidFill>
                <a:ea typeface="Arial Unicode MS" pitchFamily="34" charset="-128"/>
                <a:cs typeface="Arial Unicode MS" pitchFamily="34" charset="-128"/>
              </a:rPr>
              <a:t>Australian NGERS</a:t>
            </a:r>
          </a:p>
          <a:p>
            <a:pPr marL="91440" indent="-91440" fontAlgn="base">
              <a:spcBef>
                <a:spcPts val="300"/>
              </a:spcBef>
              <a:spcAft>
                <a:spcPct val="0"/>
              </a:spcAft>
              <a:buClr>
                <a:schemeClr val="tx1"/>
              </a:buClr>
              <a:buSzPct val="80000"/>
              <a:buFont typeface="Arial" panose="020B0604020202020204" pitchFamily="34" charset="0"/>
              <a:buChar char="•"/>
            </a:pPr>
            <a:r>
              <a:rPr lang="en-US" sz="1100" b="1" kern="0" dirty="0">
                <a:solidFill>
                  <a:schemeClr val="accent3">
                    <a:lumMod val="50000"/>
                  </a:schemeClr>
                </a:solidFill>
                <a:ea typeface="Arial Unicode MS" pitchFamily="34" charset="-128"/>
                <a:cs typeface="Arial Unicode MS" pitchFamily="34" charset="-128"/>
              </a:rPr>
              <a:t>GHG Protocol Scope 1 and 2</a:t>
            </a:r>
          </a:p>
          <a:p>
            <a:pPr marL="91440" indent="-91440" fontAlgn="base">
              <a:spcBef>
                <a:spcPts val="300"/>
              </a:spcBef>
              <a:spcAft>
                <a:spcPct val="0"/>
              </a:spcAft>
              <a:buClr>
                <a:schemeClr val="tx1"/>
              </a:buClr>
              <a:buSzPct val="80000"/>
              <a:buFont typeface="Arial" panose="020B0604020202020204" pitchFamily="34" charset="0"/>
              <a:buChar char="•"/>
            </a:pPr>
            <a:r>
              <a:rPr lang="en-US" sz="1100" b="1" kern="0" dirty="0">
                <a:solidFill>
                  <a:schemeClr val="accent3">
                    <a:lumMod val="50000"/>
                  </a:schemeClr>
                </a:solidFill>
                <a:ea typeface="Arial Unicode MS" pitchFamily="34" charset="-128"/>
                <a:cs typeface="Arial Unicode MS" pitchFamily="34" charset="-128"/>
              </a:rPr>
              <a:t>Global Reporting Initiative</a:t>
            </a:r>
          </a:p>
        </p:txBody>
      </p:sp>
      <p:pic>
        <p:nvPicPr>
          <p:cNvPr id="14" name="Picture 13">
            <a:extLst>
              <a:ext uri="{FF2B5EF4-FFF2-40B4-BE49-F238E27FC236}">
                <a16:creationId xmlns:a16="http://schemas.microsoft.com/office/drawing/2014/main" id="{9A20773F-0948-F7D0-A0B8-EED7C255F796}"/>
              </a:ext>
            </a:extLst>
          </p:cNvPr>
          <p:cNvPicPr>
            <a:picLocks noChangeAspect="1"/>
          </p:cNvPicPr>
          <p:nvPr/>
        </p:nvPicPr>
        <p:blipFill>
          <a:blip r:embed="rId2"/>
          <a:stretch>
            <a:fillRect/>
          </a:stretch>
        </p:blipFill>
        <p:spPr>
          <a:xfrm>
            <a:off x="5890281" y="1244619"/>
            <a:ext cx="6014303" cy="3275161"/>
          </a:xfrm>
          <a:prstGeom prst="rect">
            <a:avLst/>
          </a:prstGeom>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2A52D884-2C67-C6F1-4423-15C4E5EF8F39}"/>
              </a:ext>
            </a:extLst>
          </p:cNvPr>
          <p:cNvPicPr>
            <a:picLocks noChangeAspect="1"/>
          </p:cNvPicPr>
          <p:nvPr/>
        </p:nvPicPr>
        <p:blipFill>
          <a:blip r:embed="rId3"/>
          <a:stretch>
            <a:fillRect/>
          </a:stretch>
        </p:blipFill>
        <p:spPr>
          <a:xfrm>
            <a:off x="8663152" y="3398852"/>
            <a:ext cx="2997152" cy="2512408"/>
          </a:xfrm>
          <a:prstGeom prst="rect">
            <a:avLst/>
          </a:prstGeom>
          <a:effectLst>
            <a:outerShdw blurRad="50800" dist="38100" dir="5400000" algn="t" rotWithShape="0">
              <a:prstClr val="black">
                <a:alpha val="40000"/>
              </a:prstClr>
            </a:outerShdw>
          </a:effectLst>
        </p:spPr>
      </p:pic>
      <p:sp>
        <p:nvSpPr>
          <p:cNvPr id="4" name="Arrow: Right 3">
            <a:extLst>
              <a:ext uri="{FF2B5EF4-FFF2-40B4-BE49-F238E27FC236}">
                <a16:creationId xmlns:a16="http://schemas.microsoft.com/office/drawing/2014/main" id="{5D0B889A-665D-8A39-5C6E-18DC941860BD}"/>
              </a:ext>
            </a:extLst>
          </p:cNvPr>
          <p:cNvSpPr/>
          <p:nvPr/>
        </p:nvSpPr>
        <p:spPr bwMode="gray">
          <a:xfrm rot="10800000">
            <a:off x="2895853" y="2714701"/>
            <a:ext cx="333860" cy="344211"/>
          </a:xfrm>
          <a:prstGeom prst="rightArrow">
            <a:avLst/>
          </a:prstGeom>
          <a:noFill/>
          <a:ln w="127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B0E669A3-0344-228F-E6B9-91A07DB77A0D}"/>
              </a:ext>
            </a:extLst>
          </p:cNvPr>
          <p:cNvSpPr txBox="1"/>
          <p:nvPr/>
        </p:nvSpPr>
        <p:spPr>
          <a:xfrm>
            <a:off x="3276541" y="2654058"/>
            <a:ext cx="820089"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800" kern="0" dirty="0">
                <a:ea typeface="Arial Unicode MS" pitchFamily="34" charset="-128"/>
                <a:cs typeface="Arial Unicode MS" pitchFamily="34" charset="-128"/>
              </a:rPr>
              <a:t>All covered by functionality and standard content in EHS-EM</a:t>
            </a:r>
          </a:p>
        </p:txBody>
      </p:sp>
      <p:sp>
        <p:nvSpPr>
          <p:cNvPr id="16" name="TextBox 15">
            <a:extLst>
              <a:ext uri="{FF2B5EF4-FFF2-40B4-BE49-F238E27FC236}">
                <a16:creationId xmlns:a16="http://schemas.microsoft.com/office/drawing/2014/main" id="{14BDBA5C-81B2-F544-E8CB-F93DF14138A0}"/>
              </a:ext>
            </a:extLst>
          </p:cNvPr>
          <p:cNvSpPr txBox="1"/>
          <p:nvPr/>
        </p:nvSpPr>
        <p:spPr>
          <a:xfrm>
            <a:off x="7058139" y="6135564"/>
            <a:ext cx="3369360" cy="246221"/>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800" b="1" kern="0" dirty="0">
                <a:ea typeface="Arial Unicode MS" pitchFamily="34" charset="-128"/>
                <a:cs typeface="Arial Unicode MS" pitchFamily="34" charset="-128"/>
              </a:rPr>
              <a:t>EHS-EM is designed to handle actuals due to regulatory compliance focus and can calculate a true GHG inventory along with CO2e. </a:t>
            </a:r>
          </a:p>
        </p:txBody>
      </p:sp>
      <p:sp>
        <p:nvSpPr>
          <p:cNvPr id="23" name="TextBox 22">
            <a:extLst>
              <a:ext uri="{FF2B5EF4-FFF2-40B4-BE49-F238E27FC236}">
                <a16:creationId xmlns:a16="http://schemas.microsoft.com/office/drawing/2014/main" id="{39FBB27C-4A16-F6C7-E186-F24F5BDBD9F4}"/>
              </a:ext>
            </a:extLst>
          </p:cNvPr>
          <p:cNvSpPr txBox="1"/>
          <p:nvPr/>
        </p:nvSpPr>
        <p:spPr>
          <a:xfrm>
            <a:off x="504001" y="5035959"/>
            <a:ext cx="670055"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solidFill>
                  <a:schemeClr val="accent3">
                    <a:lumMod val="50000"/>
                  </a:schemeClr>
                </a:solidFill>
                <a:ea typeface="Arial Unicode MS" pitchFamily="34" charset="-128"/>
                <a:cs typeface="Arial Unicode MS" pitchFamily="34" charset="-128"/>
              </a:rPr>
              <a:t>CO2e</a:t>
            </a:r>
          </a:p>
        </p:txBody>
      </p:sp>
      <p:sp>
        <p:nvSpPr>
          <p:cNvPr id="24" name="TextBox 23">
            <a:extLst>
              <a:ext uri="{FF2B5EF4-FFF2-40B4-BE49-F238E27FC236}">
                <a16:creationId xmlns:a16="http://schemas.microsoft.com/office/drawing/2014/main" id="{DB467B52-B429-A6E9-E15C-5C2704417310}"/>
              </a:ext>
            </a:extLst>
          </p:cNvPr>
          <p:cNvSpPr txBox="1"/>
          <p:nvPr/>
        </p:nvSpPr>
        <p:spPr>
          <a:xfrm>
            <a:off x="504001" y="5355199"/>
            <a:ext cx="4225409" cy="32316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50" kern="0" dirty="0">
                <a:ea typeface="Arial Unicode MS" pitchFamily="34" charset="-128"/>
                <a:cs typeface="Arial Unicode MS" pitchFamily="34" charset="-128"/>
              </a:rPr>
              <a:t>Used to measure and compare emissions from greenhouse gases based on how severely they contribute to global warming</a:t>
            </a:r>
          </a:p>
        </p:txBody>
      </p:sp>
      <p:sp>
        <p:nvSpPr>
          <p:cNvPr id="25" name="TextBox 24">
            <a:extLst>
              <a:ext uri="{FF2B5EF4-FFF2-40B4-BE49-F238E27FC236}">
                <a16:creationId xmlns:a16="http://schemas.microsoft.com/office/drawing/2014/main" id="{D8AB0F6A-740C-CEAB-722F-2F662E6F6A89}"/>
              </a:ext>
            </a:extLst>
          </p:cNvPr>
          <p:cNvSpPr txBox="1"/>
          <p:nvPr/>
        </p:nvSpPr>
        <p:spPr>
          <a:xfrm>
            <a:off x="504001" y="1300861"/>
            <a:ext cx="4400244"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solidFill>
                  <a:schemeClr val="accent3">
                    <a:lumMod val="50000"/>
                  </a:schemeClr>
                </a:solidFill>
                <a:ea typeface="Arial Unicode MS" pitchFamily="34" charset="-128"/>
                <a:cs typeface="Arial Unicode MS" pitchFamily="34" charset="-128"/>
              </a:rPr>
              <a:t>Greenhouse Gas Inventory (actuals)</a:t>
            </a:r>
          </a:p>
        </p:txBody>
      </p:sp>
      <p:sp>
        <p:nvSpPr>
          <p:cNvPr id="26" name="TextBox 25">
            <a:extLst>
              <a:ext uri="{FF2B5EF4-FFF2-40B4-BE49-F238E27FC236}">
                <a16:creationId xmlns:a16="http://schemas.microsoft.com/office/drawing/2014/main" id="{338BC4C3-CCF0-40A1-E5A0-0B68319A5471}"/>
              </a:ext>
            </a:extLst>
          </p:cNvPr>
          <p:cNvSpPr txBox="1"/>
          <p:nvPr/>
        </p:nvSpPr>
        <p:spPr>
          <a:xfrm>
            <a:off x="556000" y="1606054"/>
            <a:ext cx="3027476" cy="32316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050" kern="0" dirty="0">
                <a:ea typeface="Arial Unicode MS" pitchFamily="34" charset="-128"/>
                <a:cs typeface="Arial Unicode MS" pitchFamily="34" charset="-128"/>
              </a:rPr>
              <a:t>Calculation of specific amounts of specific gases (CO2, SF6, N2O, Methane, </a:t>
            </a:r>
            <a:r>
              <a:rPr lang="en-US" sz="1050" kern="0" dirty="0" err="1">
                <a:ea typeface="Arial Unicode MS" pitchFamily="34" charset="-128"/>
                <a:cs typeface="Arial Unicode MS" pitchFamily="34" charset="-128"/>
              </a:rPr>
              <a:t>etc</a:t>
            </a:r>
            <a:r>
              <a:rPr lang="en-US" sz="1050" kern="0" dirty="0">
                <a:ea typeface="Arial Unicode MS" pitchFamily="34" charset="-128"/>
                <a:cs typeface="Arial Unicode MS" pitchFamily="34" charset="-128"/>
              </a:rPr>
              <a:t>)</a:t>
            </a:r>
          </a:p>
        </p:txBody>
      </p:sp>
    </p:spTree>
    <p:extLst>
      <p:ext uri="{BB962C8B-B14F-4D97-AF65-F5344CB8AC3E}">
        <p14:creationId xmlns:p14="http://schemas.microsoft.com/office/powerpoint/2010/main" val="2176235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075C4C-98EE-3085-BAB7-06B18F34CE5C}"/>
              </a:ext>
            </a:extLst>
          </p:cNvPr>
          <p:cNvPicPr>
            <a:picLocks noChangeAspect="1"/>
          </p:cNvPicPr>
          <p:nvPr/>
        </p:nvPicPr>
        <p:blipFill>
          <a:blip r:embed="rId2"/>
          <a:stretch>
            <a:fillRect/>
          </a:stretch>
        </p:blipFill>
        <p:spPr>
          <a:xfrm>
            <a:off x="9059389" y="2549560"/>
            <a:ext cx="976101" cy="976101"/>
          </a:xfrm>
          <a:prstGeom prst="rect">
            <a:avLst/>
          </a:prstGeom>
        </p:spPr>
      </p:pic>
      <p:pic>
        <p:nvPicPr>
          <p:cNvPr id="3" name="Picture 2">
            <a:extLst>
              <a:ext uri="{FF2B5EF4-FFF2-40B4-BE49-F238E27FC236}">
                <a16:creationId xmlns:a16="http://schemas.microsoft.com/office/drawing/2014/main" id="{97527958-A3F8-F102-3972-EFF07F13081A}"/>
              </a:ext>
            </a:extLst>
          </p:cNvPr>
          <p:cNvPicPr>
            <a:picLocks noChangeAspect="1"/>
          </p:cNvPicPr>
          <p:nvPr/>
        </p:nvPicPr>
        <p:blipFill>
          <a:blip r:embed="rId3"/>
          <a:stretch>
            <a:fillRect/>
          </a:stretch>
        </p:blipFill>
        <p:spPr>
          <a:xfrm>
            <a:off x="5609187" y="2549560"/>
            <a:ext cx="976101" cy="976101"/>
          </a:xfrm>
          <a:prstGeom prst="rect">
            <a:avLst/>
          </a:prstGeom>
        </p:spPr>
      </p:pic>
      <p:pic>
        <p:nvPicPr>
          <p:cNvPr id="6" name="Picture 5">
            <a:extLst>
              <a:ext uri="{FF2B5EF4-FFF2-40B4-BE49-F238E27FC236}">
                <a16:creationId xmlns:a16="http://schemas.microsoft.com/office/drawing/2014/main" id="{6AF2E90C-CEBD-0EB5-BDBE-2859C5185085}"/>
              </a:ext>
            </a:extLst>
          </p:cNvPr>
          <p:cNvPicPr>
            <a:picLocks noChangeAspect="1"/>
          </p:cNvPicPr>
          <p:nvPr/>
        </p:nvPicPr>
        <p:blipFill>
          <a:blip r:embed="rId4"/>
          <a:stretch>
            <a:fillRect/>
          </a:stretch>
        </p:blipFill>
        <p:spPr>
          <a:xfrm>
            <a:off x="1778297" y="2550947"/>
            <a:ext cx="976101" cy="976101"/>
          </a:xfrm>
          <a:prstGeom prst="rect">
            <a:avLst/>
          </a:prstGeom>
        </p:spPr>
      </p:pic>
      <p:sp>
        <p:nvSpPr>
          <p:cNvPr id="2" name="Title 1">
            <a:extLst>
              <a:ext uri="{FF2B5EF4-FFF2-40B4-BE49-F238E27FC236}">
                <a16:creationId xmlns:a16="http://schemas.microsoft.com/office/drawing/2014/main" id="{31FC0882-2FA9-4613-A298-1AE842B91581}"/>
              </a:ext>
            </a:extLst>
          </p:cNvPr>
          <p:cNvSpPr>
            <a:spLocks noGrp="1"/>
          </p:cNvSpPr>
          <p:nvPr>
            <p:ph type="title"/>
          </p:nvPr>
        </p:nvSpPr>
        <p:spPr/>
        <p:txBody>
          <a:bodyPr/>
          <a:lstStyle/>
          <a:p>
            <a:r>
              <a:rPr lang="en-US" dirty="0"/>
              <a:t>Integration</a:t>
            </a:r>
          </a:p>
        </p:txBody>
      </p:sp>
      <p:sp>
        <p:nvSpPr>
          <p:cNvPr id="4" name="TextBox 3">
            <a:extLst>
              <a:ext uri="{FF2B5EF4-FFF2-40B4-BE49-F238E27FC236}">
                <a16:creationId xmlns:a16="http://schemas.microsoft.com/office/drawing/2014/main" id="{4F1286D5-30CC-4769-9566-C5A718E7A95E}"/>
              </a:ext>
            </a:extLst>
          </p:cNvPr>
          <p:cNvSpPr txBox="1"/>
          <p:nvPr/>
        </p:nvSpPr>
        <p:spPr>
          <a:xfrm>
            <a:off x="1628924" y="3597563"/>
            <a:ext cx="1352934" cy="307777"/>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Process</a:t>
            </a:r>
          </a:p>
        </p:txBody>
      </p:sp>
      <p:sp>
        <p:nvSpPr>
          <p:cNvPr id="5" name="TextBox 4">
            <a:extLst>
              <a:ext uri="{FF2B5EF4-FFF2-40B4-BE49-F238E27FC236}">
                <a16:creationId xmlns:a16="http://schemas.microsoft.com/office/drawing/2014/main" id="{61E6F42B-86C1-40F3-ADF4-251A2CC8AC55}"/>
              </a:ext>
            </a:extLst>
          </p:cNvPr>
          <p:cNvSpPr txBox="1"/>
          <p:nvPr/>
        </p:nvSpPr>
        <p:spPr>
          <a:xfrm>
            <a:off x="5819117" y="3597563"/>
            <a:ext cx="556243"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Data</a:t>
            </a:r>
          </a:p>
        </p:txBody>
      </p:sp>
      <p:sp>
        <p:nvSpPr>
          <p:cNvPr id="7" name="TextBox 6">
            <a:extLst>
              <a:ext uri="{FF2B5EF4-FFF2-40B4-BE49-F238E27FC236}">
                <a16:creationId xmlns:a16="http://schemas.microsoft.com/office/drawing/2014/main" id="{F85FFC1F-F54C-4564-A744-F22C3CCCA0B5}"/>
              </a:ext>
            </a:extLst>
          </p:cNvPr>
          <p:cNvSpPr txBox="1"/>
          <p:nvPr/>
        </p:nvSpPr>
        <p:spPr>
          <a:xfrm>
            <a:off x="8941504" y="3597564"/>
            <a:ext cx="1211870"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Reporting</a:t>
            </a:r>
          </a:p>
        </p:txBody>
      </p:sp>
      <p:sp>
        <p:nvSpPr>
          <p:cNvPr id="8" name="TextBox 7">
            <a:extLst>
              <a:ext uri="{FF2B5EF4-FFF2-40B4-BE49-F238E27FC236}">
                <a16:creationId xmlns:a16="http://schemas.microsoft.com/office/drawing/2014/main" id="{6C641DD1-E1B4-4A8B-954E-A45E37E99A7E}"/>
              </a:ext>
            </a:extLst>
          </p:cNvPr>
          <p:cNvSpPr txBox="1"/>
          <p:nvPr/>
        </p:nvSpPr>
        <p:spPr>
          <a:xfrm>
            <a:off x="944312" y="3975630"/>
            <a:ext cx="2722159" cy="1369606"/>
          </a:xfrm>
          <a:prstGeom prst="rect">
            <a:avLst/>
          </a:prstGeom>
          <a:noFill/>
        </p:spPr>
        <p:txBody>
          <a:bodyPr wrap="square" lIns="0" tIns="0" rIns="0" bIns="0" rtlCol="0" anchor="t">
            <a:spAutoFit/>
          </a:bodyPr>
          <a:lstStyle/>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Handoffs and triggers that occur in your real-life business processes can be driven by the system with no drops in communication or responsibility</a:t>
            </a: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Process improvement is not only enabled by the system, but the system becomes a source of new ideas and innovation</a:t>
            </a:r>
          </a:p>
        </p:txBody>
      </p:sp>
      <p:sp>
        <p:nvSpPr>
          <p:cNvPr id="19" name="TextBox 18">
            <a:extLst>
              <a:ext uri="{FF2B5EF4-FFF2-40B4-BE49-F238E27FC236}">
                <a16:creationId xmlns:a16="http://schemas.microsoft.com/office/drawing/2014/main" id="{3623B6BD-266B-4066-84AF-9461BCDED24C}"/>
              </a:ext>
            </a:extLst>
          </p:cNvPr>
          <p:cNvSpPr txBox="1"/>
          <p:nvPr/>
        </p:nvSpPr>
        <p:spPr>
          <a:xfrm>
            <a:off x="4915196" y="3975630"/>
            <a:ext cx="2364086" cy="1685077"/>
          </a:xfrm>
          <a:prstGeom prst="rect">
            <a:avLst/>
          </a:prstGeom>
          <a:noFill/>
        </p:spPr>
        <p:txBody>
          <a:bodyPr wrap="square" lIns="0" tIns="0" rIns="0" bIns="0" rtlCol="0" anchor="t">
            <a:spAutoFit/>
          </a:bodyPr>
          <a:lstStyle/>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Provides context not matched by point solutions</a:t>
            </a: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Data entry at all levels is quicker and less error-prone</a:t>
            </a: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Processes run on a consistent source of truth</a:t>
            </a: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rPr>
              <a:t>EHS department does not need to deal with maintaining enterprise data</a:t>
            </a:r>
          </a:p>
        </p:txBody>
      </p:sp>
      <p:sp>
        <p:nvSpPr>
          <p:cNvPr id="20" name="TextBox 19">
            <a:extLst>
              <a:ext uri="{FF2B5EF4-FFF2-40B4-BE49-F238E27FC236}">
                <a16:creationId xmlns:a16="http://schemas.microsoft.com/office/drawing/2014/main" id="{41AAAE9F-1427-44D0-B0EC-94B8410C76DB}"/>
              </a:ext>
            </a:extLst>
          </p:cNvPr>
          <p:cNvSpPr txBox="1"/>
          <p:nvPr/>
        </p:nvSpPr>
        <p:spPr>
          <a:xfrm>
            <a:off x="7865531" y="3975630"/>
            <a:ext cx="3363815" cy="2408352"/>
          </a:xfrm>
          <a:prstGeom prst="rect">
            <a:avLst/>
          </a:prstGeom>
          <a:noFill/>
        </p:spPr>
        <p:txBody>
          <a:bodyPr wrap="square" lIns="0" tIns="0" rIns="0" bIns="0" rtlCol="0" anchor="t">
            <a:spAutoFit/>
          </a:bodyPr>
          <a:lstStyle/>
          <a:p>
            <a:pPr marL="182880" marR="0" lvl="0" indent="-182880" algn="l" defTabSz="1088776"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kumimoji="0" lang="en-US" sz="1050" b="1" i="0" u="none" strike="noStrike" kern="1200" cap="none" spc="0" normalizeH="0" baseline="0" noProof="0" dirty="0">
                <a:ln>
                  <a:noFill/>
                </a:ln>
                <a:solidFill>
                  <a:srgbClr val="999999">
                    <a:lumMod val="50000"/>
                  </a:srgbClr>
                </a:solidFill>
                <a:effectLst/>
                <a:uLnTx/>
                <a:uFillTx/>
                <a:latin typeface="Arial"/>
                <a:ea typeface="+mn-ea"/>
                <a:cs typeface="+mn-cs"/>
              </a:rPr>
              <a:t>Consistent user-interfaces across multiple parts of SAP</a:t>
            </a:r>
          </a:p>
          <a:p>
            <a:pPr marL="182880" marR="0" lvl="0" indent="-182880" algn="l" defTabSz="1088776"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kumimoji="0" lang="en-US" sz="1050" b="1" i="0" u="none" strike="noStrike" kern="1200" cap="none" spc="0" normalizeH="0" baseline="0" noProof="0" dirty="0">
                <a:ln>
                  <a:noFill/>
                </a:ln>
                <a:solidFill>
                  <a:srgbClr val="999999">
                    <a:lumMod val="50000"/>
                  </a:srgbClr>
                </a:solidFill>
                <a:effectLst/>
                <a:uLnTx/>
                <a:uFillTx/>
                <a:latin typeface="Arial"/>
                <a:ea typeface="+mn-ea"/>
                <a:cs typeface="+mn-cs"/>
              </a:rPr>
              <a:t>No need to maintain separate interfaces to other reporting tools</a:t>
            </a:r>
          </a:p>
          <a:p>
            <a:pPr marL="182880" marR="0" lvl="0" indent="-182880" algn="l" defTabSz="1088776"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kumimoji="0" lang="en-US" sz="1050" b="1" i="0" u="none" strike="noStrike" kern="1200" cap="none" spc="0" normalizeH="0" baseline="0" noProof="0" dirty="0">
                <a:ln>
                  <a:noFill/>
                </a:ln>
                <a:solidFill>
                  <a:srgbClr val="999999">
                    <a:lumMod val="50000"/>
                  </a:srgbClr>
                </a:solidFill>
                <a:effectLst/>
                <a:uLnTx/>
                <a:uFillTx/>
                <a:latin typeface="Arial"/>
                <a:ea typeface="+mn-ea"/>
                <a:cs typeface="+mn-cs"/>
              </a:rPr>
              <a:t>Leverage central SAP ERP hierarchies as a source of truth like Plant, Functional Locations, Cost Centers, and Org Structure to enable both roll-up and drill-down reporting in real time</a:t>
            </a:r>
          </a:p>
          <a:p>
            <a:pPr marL="182880" marR="0" lvl="0" indent="-182880" algn="l" defTabSz="1088776"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kumimoji="0" lang="en-US" sz="1050" b="1" i="0" u="none" strike="noStrike" kern="1200" cap="none" spc="0" normalizeH="0" baseline="0" noProof="0" dirty="0">
                <a:ln>
                  <a:noFill/>
                </a:ln>
                <a:solidFill>
                  <a:srgbClr val="999999">
                    <a:lumMod val="50000"/>
                  </a:srgbClr>
                </a:solidFill>
                <a:effectLst/>
                <a:uLnTx/>
                <a:uFillTx/>
                <a:latin typeface="Arial"/>
                <a:ea typeface="+mn-ea"/>
                <a:cs typeface="+mn-cs"/>
              </a:rPr>
              <a:t>Consistent security paradigm between process data and reporting logic</a:t>
            </a:r>
          </a:p>
          <a:p>
            <a:pPr marL="182880" marR="0" lvl="0" indent="-182880" algn="l" defTabSz="1088776"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kumimoji="0" lang="en-US" sz="1050" b="1" i="0" u="none" strike="noStrike" kern="1200" cap="none" spc="0" normalizeH="0" baseline="0" noProof="0" dirty="0">
                <a:ln>
                  <a:noFill/>
                </a:ln>
                <a:solidFill>
                  <a:srgbClr val="999999">
                    <a:lumMod val="50000"/>
                  </a:srgbClr>
                </a:solidFill>
                <a:effectLst/>
                <a:uLnTx/>
                <a:uFillTx/>
                <a:latin typeface="Arial"/>
                <a:ea typeface="+mn-ea"/>
                <a:cs typeface="+mn-cs"/>
              </a:rPr>
              <a:t>Gain additional insight with ability to pull data from disparate processes within the SAP landscape</a:t>
            </a:r>
          </a:p>
        </p:txBody>
      </p:sp>
    </p:spTree>
    <p:extLst>
      <p:ext uri="{BB962C8B-B14F-4D97-AF65-F5344CB8AC3E}">
        <p14:creationId xmlns:p14="http://schemas.microsoft.com/office/powerpoint/2010/main" val="3300622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6AF2F99-9D61-84FF-6D37-98982EB9DC35}"/>
              </a:ext>
            </a:extLst>
          </p:cNvPr>
          <p:cNvGraphicFramePr>
            <a:graphicFrameLocks noChangeAspect="1"/>
          </p:cNvGraphicFramePr>
          <p:nvPr>
            <p:custDataLst>
              <p:tags r:id="rId2"/>
            </p:custDataLst>
          </p:nvPr>
        </p:nvGraphicFramePr>
        <p:xfrm>
          <a:off x="4764" y="2480"/>
          <a:ext cx="1227" cy="1588"/>
        </p:xfrm>
        <a:graphic>
          <a:graphicData uri="http://schemas.openxmlformats.org/presentationml/2006/ole">
            <mc:AlternateContent xmlns:mc="http://schemas.openxmlformats.org/markup-compatibility/2006">
              <mc:Choice xmlns:v="urn:schemas-microsoft-com:vml" Requires="v">
                <p:oleObj spid="_x0000_s1044" name="think-cell Slide" r:id="rId5" imgW="7772400" imgH="10058400" progId="TCLayout.ActiveDocument.1">
                  <p:embed/>
                </p:oleObj>
              </mc:Choice>
              <mc:Fallback>
                <p:oleObj name="think-cell Slide" r:id="rId5" imgW="7772400" imgH="10058400" progId="TCLayout.ActiveDocument.1">
                  <p:embed/>
                  <p:pic>
                    <p:nvPicPr>
                      <p:cNvPr id="2" name="Object 1" hidden="1">
                        <a:extLst>
                          <a:ext uri="{FF2B5EF4-FFF2-40B4-BE49-F238E27FC236}">
                            <a16:creationId xmlns:a16="http://schemas.microsoft.com/office/drawing/2014/main" id="{66AF2F99-9D61-84FF-6D37-98982EB9DC35}"/>
                          </a:ext>
                        </a:extLst>
                      </p:cNvPr>
                      <p:cNvPicPr/>
                      <p:nvPr/>
                    </p:nvPicPr>
                    <p:blipFill>
                      <a:blip r:embed="rId6"/>
                      <a:stretch>
                        <a:fillRect/>
                      </a:stretch>
                    </p:blipFill>
                    <p:spPr>
                      <a:xfrm>
                        <a:off x="4764" y="2480"/>
                        <a:ext cx="1227" cy="1588"/>
                      </a:xfrm>
                      <a:prstGeom prst="rect">
                        <a:avLst/>
                      </a:prstGeom>
                    </p:spPr>
                  </p:pic>
                </p:oleObj>
              </mc:Fallback>
            </mc:AlternateContent>
          </a:graphicData>
        </a:graphic>
      </p:graphicFrame>
      <p:grpSp>
        <p:nvGrpSpPr>
          <p:cNvPr id="16" name="Group 35">
            <a:extLst>
              <a:ext uri="{FF2B5EF4-FFF2-40B4-BE49-F238E27FC236}">
                <a16:creationId xmlns:a16="http://schemas.microsoft.com/office/drawing/2014/main" id="{9D475CFC-5B94-3E0D-64CA-F3118AED862E}"/>
              </a:ext>
            </a:extLst>
          </p:cNvPr>
          <p:cNvGrpSpPr/>
          <p:nvPr/>
        </p:nvGrpSpPr>
        <p:grpSpPr>
          <a:xfrm rot="5400000">
            <a:off x="3854023" y="4182922"/>
            <a:ext cx="635717" cy="126509"/>
            <a:chOff x="3728943" y="3220338"/>
            <a:chExt cx="846359" cy="168428"/>
          </a:xfrm>
        </p:grpSpPr>
        <p:sp>
          <p:nvSpPr>
            <p:cNvPr id="17" name="Arrow: Chevron 37">
              <a:extLst>
                <a:ext uri="{FF2B5EF4-FFF2-40B4-BE49-F238E27FC236}">
                  <a16:creationId xmlns:a16="http://schemas.microsoft.com/office/drawing/2014/main" id="{58D45F40-D0CE-DA10-2C5C-067509ADFF79}"/>
                </a:ext>
              </a:extLst>
            </p:cNvPr>
            <p:cNvSpPr/>
            <p:nvPr/>
          </p:nvSpPr>
          <p:spPr bwMode="gray">
            <a:xfrm rot="16200000">
              <a:off x="3888940"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sp>
          <p:nvSpPr>
            <p:cNvPr id="18" name="Arrow: Chevron 38">
              <a:extLst>
                <a:ext uri="{FF2B5EF4-FFF2-40B4-BE49-F238E27FC236}">
                  <a16:creationId xmlns:a16="http://schemas.microsoft.com/office/drawing/2014/main" id="{50A0FC07-7CA9-B668-439B-61807833D128}"/>
                </a:ext>
              </a:extLst>
            </p:cNvPr>
            <p:cNvSpPr/>
            <p:nvPr/>
          </p:nvSpPr>
          <p:spPr bwMode="gray">
            <a:xfrm rot="5400000">
              <a:off x="4246877"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grpSp>
      <p:grpSp>
        <p:nvGrpSpPr>
          <p:cNvPr id="19" name="Group 35">
            <a:extLst>
              <a:ext uri="{FF2B5EF4-FFF2-40B4-BE49-F238E27FC236}">
                <a16:creationId xmlns:a16="http://schemas.microsoft.com/office/drawing/2014/main" id="{48348F4E-B0C4-8EC5-AE4D-789575559015}"/>
              </a:ext>
            </a:extLst>
          </p:cNvPr>
          <p:cNvGrpSpPr/>
          <p:nvPr/>
        </p:nvGrpSpPr>
        <p:grpSpPr>
          <a:xfrm rot="5400000">
            <a:off x="7705434" y="4182921"/>
            <a:ext cx="635717" cy="126509"/>
            <a:chOff x="3728943" y="3220338"/>
            <a:chExt cx="846359" cy="168428"/>
          </a:xfrm>
        </p:grpSpPr>
        <p:sp>
          <p:nvSpPr>
            <p:cNvPr id="20" name="Arrow: Chevron 37">
              <a:extLst>
                <a:ext uri="{FF2B5EF4-FFF2-40B4-BE49-F238E27FC236}">
                  <a16:creationId xmlns:a16="http://schemas.microsoft.com/office/drawing/2014/main" id="{6FC644AD-B7E2-4C2F-B1A4-8F8AE9087F46}"/>
                </a:ext>
              </a:extLst>
            </p:cNvPr>
            <p:cNvSpPr/>
            <p:nvPr/>
          </p:nvSpPr>
          <p:spPr bwMode="gray">
            <a:xfrm rot="16200000">
              <a:off x="3888940"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a:solidFill>
                  <a:srgbClr val="FFFFFF"/>
                </a:solidFill>
                <a:ea typeface="Arial Unicode MS" pitchFamily="34" charset="-128"/>
                <a:cs typeface="Arial Unicode MS" pitchFamily="34" charset="-128"/>
              </a:endParaRPr>
            </a:p>
          </p:txBody>
        </p:sp>
        <p:sp>
          <p:nvSpPr>
            <p:cNvPr id="28" name="Arrow: Chevron 38">
              <a:extLst>
                <a:ext uri="{FF2B5EF4-FFF2-40B4-BE49-F238E27FC236}">
                  <a16:creationId xmlns:a16="http://schemas.microsoft.com/office/drawing/2014/main" id="{66E29F2D-9B53-F8D1-195C-72F451A269C9}"/>
                </a:ext>
              </a:extLst>
            </p:cNvPr>
            <p:cNvSpPr/>
            <p:nvPr/>
          </p:nvSpPr>
          <p:spPr bwMode="gray">
            <a:xfrm rot="5400000">
              <a:off x="4246877"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grpSp>
      <p:sp>
        <p:nvSpPr>
          <p:cNvPr id="9" name="Rectangle 20">
            <a:extLst>
              <a:ext uri="{FF2B5EF4-FFF2-40B4-BE49-F238E27FC236}">
                <a16:creationId xmlns:a16="http://schemas.microsoft.com/office/drawing/2014/main" id="{BE95015A-B48C-DA85-F2EA-067776994CC4}"/>
              </a:ext>
            </a:extLst>
          </p:cNvPr>
          <p:cNvSpPr/>
          <p:nvPr/>
        </p:nvSpPr>
        <p:spPr bwMode="auto">
          <a:xfrm>
            <a:off x="4441228" y="3618628"/>
            <a:ext cx="3309423" cy="1244149"/>
          </a:xfrm>
          <a:prstGeom prst="rect">
            <a:avLst/>
          </a:prstGeom>
          <a:solidFill>
            <a:schemeClr val="bg1"/>
          </a:solidFill>
          <a:ln>
            <a:noFill/>
            <a:headEnd type="none" w="med" len="med"/>
            <a:tailEnd type="none" w="med" len="med"/>
          </a:ln>
          <a:effectLst>
            <a:outerShdw blurRad="508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ts val="600"/>
              </a:spcAft>
              <a:defRPr/>
            </a:pPr>
            <a:endParaRPr lang="en-US" sz="1400">
              <a:solidFill>
                <a:srgbClr val="000000"/>
              </a:solidFill>
              <a:latin typeface="Arial"/>
              <a:cs typeface="Segoe UI" pitchFamily="34" charset="0"/>
            </a:endParaRPr>
          </a:p>
        </p:txBody>
      </p:sp>
      <p:sp>
        <p:nvSpPr>
          <p:cNvPr id="10" name="Rectangle 20">
            <a:extLst>
              <a:ext uri="{FF2B5EF4-FFF2-40B4-BE49-F238E27FC236}">
                <a16:creationId xmlns:a16="http://schemas.microsoft.com/office/drawing/2014/main" id="{171A31C2-E60D-74CB-02A8-38B773E5308D}"/>
              </a:ext>
            </a:extLst>
          </p:cNvPr>
          <p:cNvSpPr/>
          <p:nvPr/>
        </p:nvSpPr>
        <p:spPr bwMode="auto">
          <a:xfrm>
            <a:off x="8291488" y="3629579"/>
            <a:ext cx="3309423" cy="1233199"/>
          </a:xfrm>
          <a:prstGeom prst="rect">
            <a:avLst/>
          </a:prstGeom>
          <a:solidFill>
            <a:schemeClr val="bg1"/>
          </a:solidFill>
          <a:ln>
            <a:noFill/>
            <a:headEnd type="none" w="med" len="med"/>
            <a:tailEnd type="none" w="med" len="med"/>
          </a:ln>
          <a:effectLst>
            <a:outerShdw blurRad="508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ts val="600"/>
              </a:spcAft>
              <a:defRPr/>
            </a:pPr>
            <a:endParaRPr lang="en-US" sz="1400">
              <a:solidFill>
                <a:srgbClr val="000000"/>
              </a:solidFill>
              <a:latin typeface="Arial"/>
              <a:cs typeface="Segoe UI" pitchFamily="34" charset="0"/>
            </a:endParaRPr>
          </a:p>
        </p:txBody>
      </p:sp>
      <p:sp>
        <p:nvSpPr>
          <p:cNvPr id="11" name="Rectangle 20">
            <a:extLst>
              <a:ext uri="{FF2B5EF4-FFF2-40B4-BE49-F238E27FC236}">
                <a16:creationId xmlns:a16="http://schemas.microsoft.com/office/drawing/2014/main" id="{82DE279E-8F39-C52C-C690-56FFE6C20562}"/>
              </a:ext>
            </a:extLst>
          </p:cNvPr>
          <p:cNvSpPr/>
          <p:nvPr/>
        </p:nvSpPr>
        <p:spPr bwMode="auto">
          <a:xfrm>
            <a:off x="590971" y="3629579"/>
            <a:ext cx="3309423" cy="1233199"/>
          </a:xfrm>
          <a:prstGeom prst="rect">
            <a:avLst/>
          </a:prstGeom>
          <a:solidFill>
            <a:schemeClr val="bg1"/>
          </a:solidFill>
          <a:ln>
            <a:noFill/>
            <a:headEnd type="none" w="med" len="med"/>
            <a:tailEnd type="none" w="med" len="med"/>
          </a:ln>
          <a:effectLst>
            <a:outerShdw blurRad="508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defTabSz="932192" fontAlgn="base">
              <a:spcBef>
                <a:spcPct val="0"/>
              </a:spcBef>
              <a:spcAft>
                <a:spcPts val="600"/>
              </a:spcAft>
              <a:defRPr/>
            </a:pPr>
            <a:endParaRPr lang="en-US" sz="1400">
              <a:solidFill>
                <a:srgbClr val="000000"/>
              </a:solidFill>
              <a:latin typeface="Arial"/>
              <a:cs typeface="Segoe UI" pitchFamily="34" charset="0"/>
            </a:endParaRPr>
          </a:p>
        </p:txBody>
      </p:sp>
      <p:sp>
        <p:nvSpPr>
          <p:cNvPr id="58" name="TextBox 62">
            <a:extLst>
              <a:ext uri="{FF2B5EF4-FFF2-40B4-BE49-F238E27FC236}">
                <a16:creationId xmlns:a16="http://schemas.microsoft.com/office/drawing/2014/main" id="{348AF6F4-AD53-C2F5-2CC5-98567876AA7B}"/>
              </a:ext>
            </a:extLst>
          </p:cNvPr>
          <p:cNvSpPr txBox="1"/>
          <p:nvPr/>
        </p:nvSpPr>
        <p:spPr>
          <a:xfrm>
            <a:off x="782935" y="4218654"/>
            <a:ext cx="3016857" cy="375388"/>
          </a:xfrm>
          <a:prstGeom prst="rect">
            <a:avLst/>
          </a:prstGeom>
          <a:noFill/>
        </p:spPr>
        <p:txBody>
          <a:bodyPr vert="horz" wrap="square" lIns="0" rIns="0">
            <a:noAutofit/>
          </a:bodyPr>
          <a:lstStyle/>
          <a:p>
            <a:pPr defTabSz="1086927">
              <a:buClr>
                <a:srgbClr val="F0AB00"/>
              </a:buClr>
              <a:defRPr/>
            </a:pPr>
            <a:r>
              <a:rPr lang="en-US" sz="1100" b="1" kern="0">
                <a:solidFill>
                  <a:srgbClr val="000000"/>
                </a:solidFill>
                <a:latin typeface="Arial" panose="020B0604020202020204" pitchFamily="34" charset="0"/>
                <a:cs typeface="Arial" panose="020B0604020202020204" pitchFamily="34" charset="0"/>
              </a:rPr>
              <a:t>Decarbonize </a:t>
            </a:r>
            <a:r>
              <a:rPr lang="en-US" sz="1100" kern="0">
                <a:solidFill>
                  <a:srgbClr val="000000"/>
                </a:solidFill>
                <a:latin typeface="Arial" panose="020B0604020202020204" pitchFamily="34" charset="0"/>
                <a:cs typeface="Arial" panose="020B0604020202020204" pitchFamily="34" charset="0"/>
              </a:rPr>
              <a:t>your entire value chain (scope1-3) based on actual business transactions</a:t>
            </a:r>
          </a:p>
        </p:txBody>
      </p:sp>
      <p:sp>
        <p:nvSpPr>
          <p:cNvPr id="59" name="TextBox 63">
            <a:extLst>
              <a:ext uri="{FF2B5EF4-FFF2-40B4-BE49-F238E27FC236}">
                <a16:creationId xmlns:a16="http://schemas.microsoft.com/office/drawing/2014/main" id="{C0DD33AA-B485-B7D0-EF59-5E3EDA01C376}"/>
              </a:ext>
            </a:extLst>
          </p:cNvPr>
          <p:cNvSpPr txBox="1"/>
          <p:nvPr/>
        </p:nvSpPr>
        <p:spPr>
          <a:xfrm>
            <a:off x="4680640" y="4218654"/>
            <a:ext cx="2830602" cy="375388"/>
          </a:xfrm>
          <a:prstGeom prst="rect">
            <a:avLst/>
          </a:prstGeom>
          <a:noFill/>
        </p:spPr>
        <p:txBody>
          <a:bodyPr wrap="square" lIns="0" rIns="0">
            <a:noAutofit/>
          </a:bodyPr>
          <a:lstStyle/>
          <a:p>
            <a:pPr defTabSz="1087579">
              <a:buClr>
                <a:srgbClr val="F0AB00"/>
              </a:buClr>
              <a:defRPr/>
            </a:pPr>
            <a:r>
              <a:rPr lang="en-US" sz="1100">
                <a:solidFill>
                  <a:srgbClr val="000000"/>
                </a:solidFill>
                <a:ea typeface="Helvetica Neue Light" panose="02000403000000020004" pitchFamily="2" charset="0"/>
              </a:rPr>
              <a:t>Incorporate </a:t>
            </a:r>
            <a:r>
              <a:rPr lang="en-US" sz="1100" b="1">
                <a:solidFill>
                  <a:srgbClr val="000000"/>
                </a:solidFill>
                <a:ea typeface="Helvetica Neue Light" panose="02000403000000020004" pitchFamily="2" charset="0"/>
              </a:rPr>
              <a:t>circularity</a:t>
            </a:r>
            <a:r>
              <a:rPr lang="en-US" sz="1100">
                <a:solidFill>
                  <a:srgbClr val="000000"/>
                </a:solidFill>
                <a:ea typeface="Helvetica Neue Light" panose="02000403000000020004" pitchFamily="2" charset="0"/>
              </a:rPr>
              <a:t> into your supply chain &amp; create sustainable business models</a:t>
            </a:r>
            <a:endParaRPr lang="en-US" sz="1100">
              <a:solidFill>
                <a:srgbClr val="000000"/>
              </a:solidFill>
            </a:endParaRPr>
          </a:p>
          <a:p>
            <a:pPr marL="171399" indent="-171399" defTabSz="914126">
              <a:lnSpc>
                <a:spcPts val="1240"/>
              </a:lnSpc>
              <a:spcAft>
                <a:spcPts val="300"/>
              </a:spcAft>
              <a:buFont typeface="Arial" panose="020B0604020202020204" pitchFamily="34" charset="0"/>
              <a:buChar char="•"/>
              <a:defRPr/>
            </a:pPr>
            <a:endParaRPr lang="de-DE" sz="1100">
              <a:solidFill>
                <a:srgbClr val="000000"/>
              </a:solidFill>
            </a:endParaRPr>
          </a:p>
        </p:txBody>
      </p:sp>
      <p:sp>
        <p:nvSpPr>
          <p:cNvPr id="60" name="TextBox 64">
            <a:extLst>
              <a:ext uri="{FF2B5EF4-FFF2-40B4-BE49-F238E27FC236}">
                <a16:creationId xmlns:a16="http://schemas.microsoft.com/office/drawing/2014/main" id="{779EA903-F0EB-CE08-4072-79495A407753}"/>
              </a:ext>
            </a:extLst>
          </p:cNvPr>
          <p:cNvSpPr txBox="1"/>
          <p:nvPr/>
        </p:nvSpPr>
        <p:spPr>
          <a:xfrm>
            <a:off x="8541224" y="4218654"/>
            <a:ext cx="2750853" cy="375388"/>
          </a:xfrm>
          <a:prstGeom prst="rect">
            <a:avLst/>
          </a:prstGeom>
          <a:noFill/>
        </p:spPr>
        <p:txBody>
          <a:bodyPr wrap="square" lIns="0" rIns="0">
            <a:noAutofit/>
          </a:bodyPr>
          <a:lstStyle/>
          <a:p>
            <a:pPr defTabSz="1087579">
              <a:buClr>
                <a:srgbClr val="F0AB00"/>
              </a:buClr>
              <a:defRPr/>
            </a:pPr>
            <a:r>
              <a:rPr lang="en-US" sz="1100">
                <a:solidFill>
                  <a:srgbClr val="000000"/>
                </a:solidFill>
                <a:ea typeface="Helvetica Neue Light" panose="02000403000000020004" pitchFamily="2" charset="0"/>
              </a:rPr>
              <a:t>Understand the </a:t>
            </a:r>
            <a:r>
              <a:rPr lang="en-US" sz="1100" b="1">
                <a:solidFill>
                  <a:srgbClr val="000000"/>
                </a:solidFill>
                <a:ea typeface="Helvetica Neue Light" panose="02000403000000020004" pitchFamily="2" charset="0"/>
              </a:rPr>
              <a:t>impact of </a:t>
            </a:r>
            <a:r>
              <a:rPr lang="en-US" sz="1100">
                <a:solidFill>
                  <a:srgbClr val="000000"/>
                </a:solidFill>
                <a:ea typeface="Helvetica Neue Light" panose="02000403000000020004" pitchFamily="2" charset="0"/>
              </a:rPr>
              <a:t>your</a:t>
            </a:r>
            <a:r>
              <a:rPr lang="en-US" sz="1100" b="1">
                <a:solidFill>
                  <a:srgbClr val="000000"/>
                </a:solidFill>
                <a:ea typeface="Helvetica Neue Light" panose="02000403000000020004" pitchFamily="2" charset="0"/>
              </a:rPr>
              <a:t> business</a:t>
            </a:r>
            <a:r>
              <a:rPr lang="en-US" sz="1100">
                <a:solidFill>
                  <a:srgbClr val="000000"/>
                </a:solidFill>
                <a:ea typeface="Helvetica Neue Light" panose="02000403000000020004" pitchFamily="2" charset="0"/>
              </a:rPr>
              <a:t> on </a:t>
            </a:r>
            <a:r>
              <a:rPr lang="en-US" sz="1100" b="1">
                <a:solidFill>
                  <a:srgbClr val="000000"/>
                </a:solidFill>
                <a:ea typeface="Helvetica Neue Light" panose="02000403000000020004" pitchFamily="2" charset="0"/>
              </a:rPr>
              <a:t>people and the</a:t>
            </a:r>
            <a:r>
              <a:rPr lang="en-US" sz="1100">
                <a:solidFill>
                  <a:srgbClr val="000000"/>
                </a:solidFill>
                <a:ea typeface="Helvetica Neue Light" panose="02000403000000020004" pitchFamily="2" charset="0"/>
              </a:rPr>
              <a:t> </a:t>
            </a:r>
            <a:r>
              <a:rPr lang="en-US" sz="1100" b="1">
                <a:solidFill>
                  <a:srgbClr val="000000"/>
                </a:solidFill>
                <a:ea typeface="Helvetica Neue Light" panose="02000403000000020004" pitchFamily="2" charset="0"/>
              </a:rPr>
              <a:t>society</a:t>
            </a:r>
            <a:endParaRPr lang="en-GB" sz="1100" b="1" kern="0">
              <a:solidFill>
                <a:srgbClr val="F0AB00"/>
              </a:solidFill>
              <a:latin typeface="Arial" panose="020B0604020202020204" pitchFamily="34" charset="0"/>
              <a:cs typeface="Arial" panose="020B0604020202020204" pitchFamily="34" charset="0"/>
            </a:endParaRPr>
          </a:p>
        </p:txBody>
      </p:sp>
      <p:sp>
        <p:nvSpPr>
          <p:cNvPr id="35" name="Text Placeholder 2">
            <a:extLst>
              <a:ext uri="{FF2B5EF4-FFF2-40B4-BE49-F238E27FC236}">
                <a16:creationId xmlns:a16="http://schemas.microsoft.com/office/drawing/2014/main" id="{272CEB7C-EC6F-48F6-B47D-703520764B25}"/>
              </a:ext>
            </a:extLst>
          </p:cNvPr>
          <p:cNvSpPr txBox="1">
            <a:spLocks/>
          </p:cNvSpPr>
          <p:nvPr/>
        </p:nvSpPr>
        <p:spPr bwMode="black">
          <a:xfrm>
            <a:off x="830381" y="3720709"/>
            <a:ext cx="2830602" cy="353943"/>
          </a:xfrm>
          <a:prstGeom prst="rect">
            <a:avLst/>
          </a:prstGeom>
          <a:noFill/>
          <a:ln>
            <a:noFill/>
          </a:ln>
        </p:spPr>
        <p:txBody>
          <a:bodyPr vert="horz" wrap="square" lIns="0" tIns="45660" rIns="45660" bIns="18263" rtlCol="0" anchor="ctr" anchorCtr="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6927">
              <a:spcBef>
                <a:spcPts val="0"/>
              </a:spcBef>
              <a:buClr>
                <a:srgbClr val="F0AB00"/>
              </a:buClr>
              <a:defRPr/>
            </a:pPr>
            <a:r>
              <a:rPr lang="en-US" sz="1799"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t>Zero Emissions </a:t>
            </a:r>
            <a:r>
              <a:rPr lang="en-US" sz="1600"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t/>
            </a:r>
            <a:br>
              <a:rPr lang="en-US" sz="1600"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br>
            <a:r>
              <a:rPr lang="en-US" sz="1200" b="1">
                <a:solidFill>
                  <a:srgbClr val="000000">
                    <a:lumMod val="75000"/>
                    <a:lumOff val="25000"/>
                  </a:srgbClr>
                </a:solidFill>
                <a:latin typeface="Arial"/>
              </a:rPr>
              <a:t>with Climate Action</a:t>
            </a:r>
          </a:p>
        </p:txBody>
      </p:sp>
      <p:sp>
        <p:nvSpPr>
          <p:cNvPr id="36" name="Text Placeholder 2">
            <a:extLst>
              <a:ext uri="{FF2B5EF4-FFF2-40B4-BE49-F238E27FC236}">
                <a16:creationId xmlns:a16="http://schemas.microsoft.com/office/drawing/2014/main" id="{2539BD0F-45E5-4BD1-A7B1-36C1E4D76AA6}"/>
              </a:ext>
            </a:extLst>
          </p:cNvPr>
          <p:cNvSpPr txBox="1">
            <a:spLocks/>
          </p:cNvSpPr>
          <p:nvPr/>
        </p:nvSpPr>
        <p:spPr bwMode="black">
          <a:xfrm>
            <a:off x="4680641" y="3712875"/>
            <a:ext cx="2830602" cy="353942"/>
          </a:xfrm>
          <a:prstGeom prst="rect">
            <a:avLst/>
          </a:prstGeom>
          <a:noFill/>
          <a:ln>
            <a:noFill/>
          </a:ln>
        </p:spPr>
        <p:txBody>
          <a:bodyPr vert="horz" wrap="square" lIns="0" tIns="45660" rIns="45660" bIns="18263" rtlCol="0" anchor="ctr" anchorCtr="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6927">
              <a:spcBef>
                <a:spcPts val="0"/>
              </a:spcBef>
              <a:buClr>
                <a:srgbClr val="F0AB00"/>
              </a:buClr>
              <a:defRPr/>
            </a:pPr>
            <a:r>
              <a:rPr lang="en-US" sz="1799"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t>Zero Waste</a:t>
            </a:r>
            <a:r>
              <a:rPr lang="en-US" sz="1600" b="1">
                <a:solidFill>
                  <a:srgbClr val="008FD3"/>
                </a:solidFill>
                <a:latin typeface="Arial"/>
              </a:rPr>
              <a:t/>
            </a:r>
            <a:br>
              <a:rPr lang="en-US" sz="1600" b="1">
                <a:solidFill>
                  <a:srgbClr val="008FD3"/>
                </a:solidFill>
                <a:latin typeface="Arial"/>
              </a:rPr>
            </a:br>
            <a:r>
              <a:rPr lang="en-US" sz="1200" b="1">
                <a:solidFill>
                  <a:srgbClr val="000000">
                    <a:lumMod val="75000"/>
                    <a:lumOff val="25000"/>
                  </a:srgbClr>
                </a:solidFill>
                <a:latin typeface="Arial"/>
              </a:rPr>
              <a:t>with Circular Economy</a:t>
            </a:r>
          </a:p>
        </p:txBody>
      </p:sp>
      <p:sp>
        <p:nvSpPr>
          <p:cNvPr id="37" name="Text Placeholder 2">
            <a:extLst>
              <a:ext uri="{FF2B5EF4-FFF2-40B4-BE49-F238E27FC236}">
                <a16:creationId xmlns:a16="http://schemas.microsoft.com/office/drawing/2014/main" id="{F6DFA43D-16C1-4A40-8653-7CCC90F52B35}"/>
              </a:ext>
            </a:extLst>
          </p:cNvPr>
          <p:cNvSpPr txBox="1">
            <a:spLocks/>
          </p:cNvSpPr>
          <p:nvPr/>
        </p:nvSpPr>
        <p:spPr bwMode="black">
          <a:xfrm>
            <a:off x="8530899" y="3710074"/>
            <a:ext cx="2830602" cy="353942"/>
          </a:xfrm>
          <a:prstGeom prst="rect">
            <a:avLst/>
          </a:prstGeom>
          <a:noFill/>
          <a:ln>
            <a:noFill/>
          </a:ln>
        </p:spPr>
        <p:txBody>
          <a:bodyPr vert="horz" wrap="square" lIns="0" tIns="45660" rIns="0" bIns="18263" rtlCol="0" anchor="ctr" anchorCtr="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6927">
              <a:spcBef>
                <a:spcPts val="0"/>
              </a:spcBef>
              <a:buClr>
                <a:srgbClr val="F0AB00"/>
              </a:buClr>
              <a:defRPr/>
            </a:pPr>
            <a:r>
              <a:rPr lang="en-US" sz="1799"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t>Zero Inequality</a:t>
            </a:r>
            <a:r>
              <a:rPr lang="en-US" sz="1600"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t/>
            </a:r>
            <a:br>
              <a:rPr lang="en-US" sz="1600" b="1">
                <a:gradFill flip="none" rotWithShape="1">
                  <a:gsLst>
                    <a:gs pos="0">
                      <a:srgbClr val="008FD3">
                        <a:lumMod val="75000"/>
                      </a:srgbClr>
                    </a:gs>
                    <a:gs pos="100000">
                      <a:srgbClr val="008FD3"/>
                    </a:gs>
                  </a:gsLst>
                  <a:lin ang="0" scaled="1"/>
                  <a:tileRect/>
                </a:gradFill>
                <a:latin typeface="Arial" panose="020B0604020202020204"/>
                <a:cs typeface="Arial" panose="020B0604020202020204" pitchFamily="34" charset="0"/>
              </a:rPr>
            </a:br>
            <a:r>
              <a:rPr lang="en-US" sz="1200" b="1">
                <a:solidFill>
                  <a:srgbClr val="000000">
                    <a:lumMod val="75000"/>
                    <a:lumOff val="25000"/>
                  </a:srgbClr>
                </a:solidFill>
                <a:latin typeface="Arial"/>
              </a:rPr>
              <a:t>with Social Responsibility</a:t>
            </a:r>
          </a:p>
        </p:txBody>
      </p:sp>
      <p:cxnSp>
        <p:nvCxnSpPr>
          <p:cNvPr id="38" name="Straight Connector 40">
            <a:extLst>
              <a:ext uri="{FF2B5EF4-FFF2-40B4-BE49-F238E27FC236}">
                <a16:creationId xmlns:a16="http://schemas.microsoft.com/office/drawing/2014/main" id="{1D8C19C3-E602-470E-A382-86FB666EC234}"/>
              </a:ext>
            </a:extLst>
          </p:cNvPr>
          <p:cNvCxnSpPr>
            <a:cxnSpLocks/>
          </p:cNvCxnSpPr>
          <p:nvPr/>
        </p:nvCxnSpPr>
        <p:spPr>
          <a:xfrm>
            <a:off x="775111" y="4182713"/>
            <a:ext cx="2885873" cy="0"/>
          </a:xfrm>
          <a:prstGeom prst="line">
            <a:avLst/>
          </a:prstGeom>
          <a:ln w="15875">
            <a:gradFill flip="none" rotWithShape="1">
              <a:gsLst>
                <a:gs pos="0">
                  <a:schemeClr val="accent1">
                    <a:lumMod val="5000"/>
                    <a:lumOff val="95000"/>
                  </a:schemeClr>
                </a:gs>
                <a:gs pos="82000">
                  <a:schemeClr val="bg2"/>
                </a:gs>
                <a:gs pos="20000">
                  <a:schemeClr val="bg2"/>
                </a:gs>
                <a:gs pos="100000">
                  <a:schemeClr val="bg1"/>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40">
            <a:extLst>
              <a:ext uri="{FF2B5EF4-FFF2-40B4-BE49-F238E27FC236}">
                <a16:creationId xmlns:a16="http://schemas.microsoft.com/office/drawing/2014/main" id="{1178EAE5-E01C-42D4-A930-075EE3EE9732}"/>
              </a:ext>
            </a:extLst>
          </p:cNvPr>
          <p:cNvCxnSpPr>
            <a:cxnSpLocks/>
          </p:cNvCxnSpPr>
          <p:nvPr/>
        </p:nvCxnSpPr>
        <p:spPr>
          <a:xfrm>
            <a:off x="4680641" y="4182714"/>
            <a:ext cx="2830602" cy="0"/>
          </a:xfrm>
          <a:prstGeom prst="line">
            <a:avLst/>
          </a:prstGeom>
          <a:ln w="15875">
            <a:gradFill flip="none" rotWithShape="1">
              <a:gsLst>
                <a:gs pos="0">
                  <a:schemeClr val="accent1">
                    <a:lumMod val="5000"/>
                    <a:lumOff val="95000"/>
                  </a:schemeClr>
                </a:gs>
                <a:gs pos="82000">
                  <a:schemeClr val="bg2"/>
                </a:gs>
                <a:gs pos="20000">
                  <a:schemeClr val="bg2"/>
                </a:gs>
                <a:gs pos="100000">
                  <a:schemeClr val="bg1"/>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40">
            <a:extLst>
              <a:ext uri="{FF2B5EF4-FFF2-40B4-BE49-F238E27FC236}">
                <a16:creationId xmlns:a16="http://schemas.microsoft.com/office/drawing/2014/main" id="{F8361DE3-EFB7-4606-B71C-F6B4652B7E83}"/>
              </a:ext>
            </a:extLst>
          </p:cNvPr>
          <p:cNvCxnSpPr>
            <a:cxnSpLocks/>
          </p:cNvCxnSpPr>
          <p:nvPr/>
        </p:nvCxnSpPr>
        <p:spPr>
          <a:xfrm>
            <a:off x="8530899" y="4182714"/>
            <a:ext cx="2830602" cy="0"/>
          </a:xfrm>
          <a:prstGeom prst="line">
            <a:avLst/>
          </a:prstGeom>
          <a:ln w="15875">
            <a:gradFill flip="none" rotWithShape="1">
              <a:gsLst>
                <a:gs pos="0">
                  <a:schemeClr val="accent1">
                    <a:lumMod val="5000"/>
                    <a:lumOff val="95000"/>
                  </a:schemeClr>
                </a:gs>
                <a:gs pos="82000">
                  <a:schemeClr val="bg2"/>
                </a:gs>
                <a:gs pos="20000">
                  <a:schemeClr val="bg2"/>
                </a:gs>
                <a:gs pos="100000">
                  <a:schemeClr val="bg1"/>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9" name="Straight Connector 40">
            <a:extLst>
              <a:ext uri="{FF2B5EF4-FFF2-40B4-BE49-F238E27FC236}">
                <a16:creationId xmlns:a16="http://schemas.microsoft.com/office/drawing/2014/main" id="{89904C6A-5034-4F6E-B953-3D84B17D86DB}"/>
              </a:ext>
            </a:extLst>
          </p:cNvPr>
          <p:cNvCxnSpPr>
            <a:cxnSpLocks/>
          </p:cNvCxnSpPr>
          <p:nvPr/>
        </p:nvCxnSpPr>
        <p:spPr>
          <a:xfrm>
            <a:off x="590970" y="3146201"/>
            <a:ext cx="11013237" cy="0"/>
          </a:xfrm>
          <a:prstGeom prst="line">
            <a:avLst/>
          </a:prstGeom>
          <a:ln w="15875">
            <a:gradFill flip="none" rotWithShape="1">
              <a:gsLst>
                <a:gs pos="0">
                  <a:schemeClr val="accent1">
                    <a:lumMod val="5000"/>
                    <a:lumOff val="95000"/>
                  </a:schemeClr>
                </a:gs>
                <a:gs pos="82000">
                  <a:schemeClr val="bg2">
                    <a:alpha val="33000"/>
                  </a:schemeClr>
                </a:gs>
                <a:gs pos="20000">
                  <a:schemeClr val="bg2">
                    <a:alpha val="33179"/>
                  </a:schemeClr>
                </a:gs>
                <a:gs pos="100000">
                  <a:schemeClr val="bg1"/>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15" name="TextBox 48">
            <a:extLst>
              <a:ext uri="{FF2B5EF4-FFF2-40B4-BE49-F238E27FC236}">
                <a16:creationId xmlns:a16="http://schemas.microsoft.com/office/drawing/2014/main" id="{6BF50185-7762-015C-C3FF-7DF0A382648A}"/>
              </a:ext>
            </a:extLst>
          </p:cNvPr>
          <p:cNvSpPr txBox="1"/>
          <p:nvPr/>
        </p:nvSpPr>
        <p:spPr>
          <a:xfrm>
            <a:off x="3847240" y="2983752"/>
            <a:ext cx="4359019" cy="270399"/>
          </a:xfrm>
          <a:prstGeom prst="rect">
            <a:avLst/>
          </a:prstGeom>
          <a:solidFill>
            <a:schemeClr val="bg1"/>
          </a:solidFill>
          <a:ln w="12700">
            <a:noFill/>
          </a:ln>
        </p:spPr>
        <p:txBody>
          <a:bodyPr wrap="square" lIns="0" tIns="0" rIns="0" bIns="0" rtlCol="0" anchor="ctr" anchorCtr="0">
            <a:noAutofit/>
          </a:bodyPr>
          <a:lstStyle/>
          <a:p>
            <a:pPr algn="ctr" defTabSz="1087796" fontAlgn="base">
              <a:spcBef>
                <a:spcPct val="50000"/>
              </a:spcBef>
              <a:spcAft>
                <a:spcPct val="0"/>
              </a:spcAft>
              <a:buSzPct val="80000"/>
              <a:defRPr/>
            </a:pPr>
            <a:r>
              <a:rPr lang="en-US" sz="1799" b="1">
                <a:gradFill flip="none" rotWithShape="1">
                  <a:gsLst>
                    <a:gs pos="0">
                      <a:srgbClr val="008FD3">
                        <a:lumMod val="75000"/>
                      </a:srgbClr>
                    </a:gs>
                    <a:gs pos="100000">
                      <a:srgbClr val="008FD3"/>
                    </a:gs>
                  </a:gsLst>
                  <a:lin ang="0" scaled="1"/>
                  <a:tileRect/>
                </a:gradFill>
                <a:cs typeface="72" panose="020B0503030000000003" pitchFamily="34" charset="0"/>
              </a:rPr>
              <a:t>HOLISTIC STEERING AND REPORTING</a:t>
            </a:r>
          </a:p>
        </p:txBody>
      </p:sp>
      <p:grpSp>
        <p:nvGrpSpPr>
          <p:cNvPr id="25" name="Group 24">
            <a:extLst>
              <a:ext uri="{FF2B5EF4-FFF2-40B4-BE49-F238E27FC236}">
                <a16:creationId xmlns:a16="http://schemas.microsoft.com/office/drawing/2014/main" id="{A9091637-A9EF-482F-81DE-30857362A4C0}"/>
              </a:ext>
            </a:extLst>
          </p:cNvPr>
          <p:cNvGrpSpPr/>
          <p:nvPr/>
        </p:nvGrpSpPr>
        <p:grpSpPr>
          <a:xfrm>
            <a:off x="1731458" y="4988974"/>
            <a:ext cx="8517276" cy="126509"/>
            <a:chOff x="1730321" y="5360602"/>
            <a:chExt cx="8519494" cy="126542"/>
          </a:xfrm>
        </p:grpSpPr>
        <p:grpSp>
          <p:nvGrpSpPr>
            <p:cNvPr id="71" name="Group 35">
              <a:extLst>
                <a:ext uri="{FF2B5EF4-FFF2-40B4-BE49-F238E27FC236}">
                  <a16:creationId xmlns:a16="http://schemas.microsoft.com/office/drawing/2014/main" id="{41D8F657-B5B7-4B08-8514-41A3A5A9ED90}"/>
                </a:ext>
              </a:extLst>
            </p:cNvPr>
            <p:cNvGrpSpPr/>
            <p:nvPr/>
          </p:nvGrpSpPr>
          <p:grpSpPr>
            <a:xfrm>
              <a:off x="1730321" y="5360602"/>
              <a:ext cx="635883" cy="126542"/>
              <a:chOff x="3728943" y="3220338"/>
              <a:chExt cx="846359" cy="168428"/>
            </a:xfrm>
          </p:grpSpPr>
          <p:sp>
            <p:nvSpPr>
              <p:cNvPr id="81" name="Arrow: Chevron 37">
                <a:extLst>
                  <a:ext uri="{FF2B5EF4-FFF2-40B4-BE49-F238E27FC236}">
                    <a16:creationId xmlns:a16="http://schemas.microsoft.com/office/drawing/2014/main" id="{65B15443-B715-4418-8573-AE1FD4C46B56}"/>
                  </a:ext>
                </a:extLst>
              </p:cNvPr>
              <p:cNvSpPr/>
              <p:nvPr/>
            </p:nvSpPr>
            <p:spPr bwMode="gray">
              <a:xfrm rot="16200000">
                <a:off x="3888940"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sp>
            <p:nvSpPr>
              <p:cNvPr id="82" name="Arrow: Chevron 38">
                <a:extLst>
                  <a:ext uri="{FF2B5EF4-FFF2-40B4-BE49-F238E27FC236}">
                    <a16:creationId xmlns:a16="http://schemas.microsoft.com/office/drawing/2014/main" id="{85979601-69C1-4C27-83C8-26A10AF637A2}"/>
                  </a:ext>
                </a:extLst>
              </p:cNvPr>
              <p:cNvSpPr/>
              <p:nvPr/>
            </p:nvSpPr>
            <p:spPr bwMode="gray">
              <a:xfrm rot="5400000">
                <a:off x="4246877"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grpSp>
        <p:grpSp>
          <p:nvGrpSpPr>
            <p:cNvPr id="73" name="Group 35">
              <a:extLst>
                <a:ext uri="{FF2B5EF4-FFF2-40B4-BE49-F238E27FC236}">
                  <a16:creationId xmlns:a16="http://schemas.microsoft.com/office/drawing/2014/main" id="{68263286-202F-4553-80BC-52865E56F91E}"/>
                </a:ext>
              </a:extLst>
            </p:cNvPr>
            <p:cNvGrpSpPr/>
            <p:nvPr/>
          </p:nvGrpSpPr>
          <p:grpSpPr>
            <a:xfrm>
              <a:off x="5659770" y="5360602"/>
              <a:ext cx="635883" cy="126542"/>
              <a:chOff x="3728943" y="3220338"/>
              <a:chExt cx="846359" cy="168428"/>
            </a:xfrm>
          </p:grpSpPr>
          <p:sp>
            <p:nvSpPr>
              <p:cNvPr id="79" name="Arrow: Chevron 37">
                <a:extLst>
                  <a:ext uri="{FF2B5EF4-FFF2-40B4-BE49-F238E27FC236}">
                    <a16:creationId xmlns:a16="http://schemas.microsoft.com/office/drawing/2014/main" id="{99CB3197-111E-4529-9B88-8762A86C3CD8}"/>
                  </a:ext>
                </a:extLst>
              </p:cNvPr>
              <p:cNvSpPr/>
              <p:nvPr/>
            </p:nvSpPr>
            <p:spPr bwMode="gray">
              <a:xfrm rot="16200000">
                <a:off x="3888940"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sp>
            <p:nvSpPr>
              <p:cNvPr id="80" name="Arrow: Chevron 38">
                <a:extLst>
                  <a:ext uri="{FF2B5EF4-FFF2-40B4-BE49-F238E27FC236}">
                    <a16:creationId xmlns:a16="http://schemas.microsoft.com/office/drawing/2014/main" id="{9A24B0ED-E360-49BD-ABE9-555C58C458D5}"/>
                  </a:ext>
                </a:extLst>
              </p:cNvPr>
              <p:cNvSpPr/>
              <p:nvPr/>
            </p:nvSpPr>
            <p:spPr bwMode="gray">
              <a:xfrm rot="5400000">
                <a:off x="4246877"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grpSp>
        <p:grpSp>
          <p:nvGrpSpPr>
            <p:cNvPr id="74" name="Group 35">
              <a:extLst>
                <a:ext uri="{FF2B5EF4-FFF2-40B4-BE49-F238E27FC236}">
                  <a16:creationId xmlns:a16="http://schemas.microsoft.com/office/drawing/2014/main" id="{10950922-ECE8-4B4D-A144-5142E9D090A9}"/>
                </a:ext>
              </a:extLst>
            </p:cNvPr>
            <p:cNvGrpSpPr/>
            <p:nvPr/>
          </p:nvGrpSpPr>
          <p:grpSpPr>
            <a:xfrm>
              <a:off x="9613932" y="5360602"/>
              <a:ext cx="635883" cy="126542"/>
              <a:chOff x="3728943" y="3220338"/>
              <a:chExt cx="846359" cy="168428"/>
            </a:xfrm>
          </p:grpSpPr>
          <p:sp>
            <p:nvSpPr>
              <p:cNvPr id="77" name="Arrow: Chevron 37">
                <a:extLst>
                  <a:ext uri="{FF2B5EF4-FFF2-40B4-BE49-F238E27FC236}">
                    <a16:creationId xmlns:a16="http://schemas.microsoft.com/office/drawing/2014/main" id="{8790F3F2-E563-45F4-A9B8-D09FBD1DF9C5}"/>
                  </a:ext>
                </a:extLst>
              </p:cNvPr>
              <p:cNvSpPr/>
              <p:nvPr/>
            </p:nvSpPr>
            <p:spPr bwMode="gray">
              <a:xfrm rot="16200000">
                <a:off x="3888940"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sp>
            <p:nvSpPr>
              <p:cNvPr id="78" name="Arrow: Chevron 38">
                <a:extLst>
                  <a:ext uri="{FF2B5EF4-FFF2-40B4-BE49-F238E27FC236}">
                    <a16:creationId xmlns:a16="http://schemas.microsoft.com/office/drawing/2014/main" id="{69F47650-8C8F-4B0B-93FE-C9CC926772DF}"/>
                  </a:ext>
                </a:extLst>
              </p:cNvPr>
              <p:cNvSpPr/>
              <p:nvPr/>
            </p:nvSpPr>
            <p:spPr bwMode="gray">
              <a:xfrm rot="5400000">
                <a:off x="4246877" y="3060341"/>
                <a:ext cx="168428" cy="488422"/>
              </a:xfrm>
              <a:prstGeom prst="chevron">
                <a:avLst>
                  <a:gd name="adj" fmla="val 88083"/>
                </a:avLst>
              </a:prstGeom>
              <a:solidFill>
                <a:schemeClr val="accent3"/>
              </a:solidFill>
              <a:ln w="2540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err="1">
                  <a:solidFill>
                    <a:srgbClr val="FFFFFF"/>
                  </a:solidFill>
                  <a:ea typeface="Arial Unicode MS" pitchFamily="34" charset="-128"/>
                  <a:cs typeface="Arial Unicode MS" pitchFamily="34" charset="-128"/>
                </a:endParaRPr>
              </a:p>
            </p:txBody>
          </p:sp>
        </p:grpSp>
      </p:grpSp>
      <p:sp>
        <p:nvSpPr>
          <p:cNvPr id="62" name="TextBox 47">
            <a:extLst>
              <a:ext uri="{FF2B5EF4-FFF2-40B4-BE49-F238E27FC236}">
                <a16:creationId xmlns:a16="http://schemas.microsoft.com/office/drawing/2014/main" id="{D8D07355-D91E-4313-9945-D9DE9B290545}"/>
              </a:ext>
            </a:extLst>
          </p:cNvPr>
          <p:cNvSpPr txBox="1"/>
          <p:nvPr/>
        </p:nvSpPr>
        <p:spPr>
          <a:xfrm>
            <a:off x="3523759" y="3204944"/>
            <a:ext cx="4964006" cy="214951"/>
          </a:xfrm>
          <a:prstGeom prst="rect">
            <a:avLst/>
          </a:prstGeom>
          <a:noFill/>
          <a:ln w="12700">
            <a:noFill/>
          </a:ln>
        </p:spPr>
        <p:txBody>
          <a:bodyPr wrap="square" lIns="0" tIns="0" rIns="0" bIns="0" rtlCol="0" anchor="ctr" anchorCtr="0">
            <a:noAutofit/>
          </a:bodyPr>
          <a:lstStyle/>
          <a:p>
            <a:pPr algn="ctr" defTabSz="1088122" fontAlgn="base">
              <a:spcBef>
                <a:spcPct val="50000"/>
              </a:spcBef>
              <a:spcAft>
                <a:spcPct val="0"/>
              </a:spcAft>
              <a:buSzPct val="80000"/>
              <a:defRPr/>
            </a:pPr>
            <a:r>
              <a:rPr lang="en-US" sz="1100" b="1" kern="0">
                <a:solidFill>
                  <a:schemeClr val="bg1">
                    <a:lumMod val="50000"/>
                  </a:schemeClr>
                </a:solidFill>
                <a:latin typeface="Arial" panose="020B0604020202020204" pitchFamily="34" charset="0"/>
                <a:cs typeface="Arial" panose="020B0604020202020204" pitchFamily="34" charset="0"/>
              </a:rPr>
              <a:t>Go from averages to actuals </a:t>
            </a:r>
            <a:r>
              <a:rPr lang="en-US" sz="1100" kern="0">
                <a:solidFill>
                  <a:schemeClr val="bg1">
                    <a:lumMod val="50000"/>
                  </a:schemeClr>
                </a:solidFill>
                <a:latin typeface="Arial" panose="020B0604020202020204" pitchFamily="34" charset="0"/>
                <a:cs typeface="Arial" panose="020B0604020202020204" pitchFamily="34" charset="0"/>
              </a:rPr>
              <a:t>and record data on transactional level</a:t>
            </a:r>
            <a:endParaRPr lang="en-GB" sz="1100" kern="0">
              <a:solidFill>
                <a:schemeClr val="bg1">
                  <a:lumMod val="50000"/>
                </a:schemeClr>
              </a:solidFill>
              <a:latin typeface="Arial" panose="020B0604020202020204" pitchFamily="34" charset="0"/>
              <a:cs typeface="Arial" panose="020B0604020202020204" pitchFamily="34" charset="0"/>
            </a:endParaRPr>
          </a:p>
        </p:txBody>
      </p:sp>
      <p:sp>
        <p:nvSpPr>
          <p:cNvPr id="87" name="Rectangle 17">
            <a:extLst>
              <a:ext uri="{FF2B5EF4-FFF2-40B4-BE49-F238E27FC236}">
                <a16:creationId xmlns:a16="http://schemas.microsoft.com/office/drawing/2014/main" id="{026E5BC0-C393-4F77-9F52-E55C6FA45AE8}"/>
              </a:ext>
            </a:extLst>
          </p:cNvPr>
          <p:cNvSpPr/>
          <p:nvPr/>
        </p:nvSpPr>
        <p:spPr bwMode="auto">
          <a:xfrm>
            <a:off x="1211413" y="1570882"/>
            <a:ext cx="9744142" cy="4154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lvl="0" algn="ctr" fontAlgn="base">
              <a:lnSpc>
                <a:spcPct val="90000"/>
              </a:lnSpc>
              <a:spcAft>
                <a:spcPct val="0"/>
              </a:spcAft>
              <a:buClr>
                <a:srgbClr val="F0AB00"/>
              </a:buClr>
              <a:buSzPct val="80000"/>
              <a:defRPr/>
            </a:pPr>
            <a:r>
              <a:rPr lang="en-US" sz="3000" b="1">
                <a:solidFill>
                  <a:schemeClr val="bg1"/>
                </a:solidFill>
              </a:rPr>
              <a:t>Our offering – SAP Cloud for Sustainable Enterprises</a:t>
            </a:r>
            <a:endParaRPr lang="en-CA" sz="3000" b="1" kern="0">
              <a:solidFill>
                <a:schemeClr val="bg1"/>
              </a:solidFill>
              <a:latin typeface="Arial" panose="020B0604020202020204"/>
              <a:ea typeface="Arial Unicode MS"/>
              <a:cs typeface="Arial"/>
            </a:endParaRPr>
          </a:p>
        </p:txBody>
      </p:sp>
      <p:sp>
        <p:nvSpPr>
          <p:cNvPr id="83" name="Rectangle 25">
            <a:extLst>
              <a:ext uri="{FF2B5EF4-FFF2-40B4-BE49-F238E27FC236}">
                <a16:creationId xmlns:a16="http://schemas.microsoft.com/office/drawing/2014/main" id="{EC282E70-3567-471B-A38B-F79828925F52}"/>
              </a:ext>
            </a:extLst>
          </p:cNvPr>
          <p:cNvSpPr/>
          <p:nvPr/>
        </p:nvSpPr>
        <p:spPr bwMode="auto">
          <a:xfrm flipV="1">
            <a:off x="7181" y="166181"/>
            <a:ext cx="12188952" cy="2435636"/>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a:defRPr/>
            </a:pPr>
            <a:endParaRPr lang="en-US" sz="2000">
              <a:gradFill>
                <a:gsLst>
                  <a:gs pos="0">
                    <a:srgbClr val="000000"/>
                  </a:gs>
                  <a:gs pos="100000">
                    <a:srgbClr val="000000"/>
                  </a:gs>
                </a:gsLst>
                <a:lin ang="5400000" scaled="1"/>
              </a:gradFill>
              <a:latin typeface="Arial" panose="020B0604020202020204"/>
              <a:cs typeface="Segoe UI" pitchFamily="34" charset="0"/>
            </a:endParaRPr>
          </a:p>
        </p:txBody>
      </p:sp>
      <p:sp>
        <p:nvSpPr>
          <p:cNvPr id="84" name="Rectangle 17">
            <a:extLst>
              <a:ext uri="{FF2B5EF4-FFF2-40B4-BE49-F238E27FC236}">
                <a16:creationId xmlns:a16="http://schemas.microsoft.com/office/drawing/2014/main" id="{A943E33C-4439-4A5B-8E63-F41DBC3777AB}"/>
              </a:ext>
            </a:extLst>
          </p:cNvPr>
          <p:cNvSpPr/>
          <p:nvPr/>
        </p:nvSpPr>
        <p:spPr bwMode="auto">
          <a:xfrm>
            <a:off x="2320642" y="1793135"/>
            <a:ext cx="7553926" cy="4431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lvl="0" algn="ctr" fontAlgn="base">
              <a:lnSpc>
                <a:spcPct val="90000"/>
              </a:lnSpc>
              <a:spcAft>
                <a:spcPct val="0"/>
              </a:spcAft>
              <a:buClr>
                <a:srgbClr val="F0AB00"/>
              </a:buClr>
              <a:buSzPct val="80000"/>
              <a:defRPr/>
            </a:pPr>
            <a:r>
              <a:rPr lang="en-US" sz="3200" b="1" dirty="0">
                <a:solidFill>
                  <a:schemeClr val="bg1"/>
                </a:solidFill>
              </a:rPr>
              <a:t>SAP Cloud for Sustainable Enterprises</a:t>
            </a:r>
            <a:endParaRPr lang="en-CA" sz="3200" b="1" kern="0" dirty="0">
              <a:solidFill>
                <a:schemeClr val="bg1"/>
              </a:solidFill>
              <a:latin typeface="Arial" panose="020B0604020202020204"/>
              <a:ea typeface="Arial Unicode MS"/>
              <a:cs typeface="Arial"/>
            </a:endParaRPr>
          </a:p>
        </p:txBody>
      </p:sp>
      <p:sp>
        <p:nvSpPr>
          <p:cNvPr id="41" name="Flaeche_2">
            <a:extLst>
              <a:ext uri="{FF2B5EF4-FFF2-40B4-BE49-F238E27FC236}">
                <a16:creationId xmlns:a16="http://schemas.microsoft.com/office/drawing/2014/main" id="{6514CA92-7145-46C0-8BC3-36F76B161456}"/>
              </a:ext>
            </a:extLst>
          </p:cNvPr>
          <p:cNvSpPr/>
          <p:nvPr/>
        </p:nvSpPr>
        <p:spPr bwMode="gray">
          <a:xfrm>
            <a:off x="1175608" y="5272098"/>
            <a:ext cx="1845425" cy="949716"/>
          </a:xfrm>
          <a:prstGeom prst="roundRect">
            <a:avLst>
              <a:gd name="adj" fmla="val 1254"/>
            </a:avLst>
          </a:prstGeom>
          <a:solidFill>
            <a:sysClr val="window" lastClr="FFFFFF">
              <a:lumMod val="95000"/>
            </a:sysClr>
          </a:solidFill>
          <a:ln w="12700" cap="flat" cmpd="sng" algn="ctr">
            <a:noFill/>
            <a:prstDash val="solid"/>
            <a:miter lim="800000"/>
            <a:headEnd type="none" w="med" len="med"/>
            <a:tailEnd type="none" w="med" len="med"/>
          </a:ln>
          <a:effectLst>
            <a:outerShdw blurRad="50800" dist="38100" dir="2700000" algn="tl" rotWithShape="0">
              <a:sysClr val="window" lastClr="FFFFFF">
                <a:lumMod val="65000"/>
                <a:alpha val="40000"/>
              </a:sysClr>
            </a:outerShdw>
          </a:effectLst>
        </p:spPr>
        <p:txBody>
          <a:bodyPr rtlCol="0" anchor="ctr"/>
          <a:lstStyle/>
          <a:p>
            <a:pPr algn="ctr" fontAlgn="base">
              <a:spcBef>
                <a:spcPct val="50000"/>
              </a:spcBef>
              <a:spcAft>
                <a:spcPct val="0"/>
              </a:spcAft>
              <a:buClr>
                <a:srgbClr val="F0AB00"/>
              </a:buClr>
              <a:buSzPct val="80000"/>
            </a:pPr>
            <a:r>
              <a:rPr lang="en-US" sz="1400" b="1" kern="0" dirty="0">
                <a:ea typeface="Arial Unicode MS" pitchFamily="34" charset="-128"/>
                <a:cs typeface="Arial Unicode MS" pitchFamily="34" charset="-128"/>
              </a:rPr>
              <a:t>SAP EHS Environment Management</a:t>
            </a:r>
          </a:p>
        </p:txBody>
      </p:sp>
      <p:sp>
        <p:nvSpPr>
          <p:cNvPr id="43" name="Flaeche_2">
            <a:extLst>
              <a:ext uri="{FF2B5EF4-FFF2-40B4-BE49-F238E27FC236}">
                <a16:creationId xmlns:a16="http://schemas.microsoft.com/office/drawing/2014/main" id="{FE393AB2-A2FF-455A-91D4-B1A6289233A0}"/>
              </a:ext>
            </a:extLst>
          </p:cNvPr>
          <p:cNvSpPr/>
          <p:nvPr/>
        </p:nvSpPr>
        <p:spPr bwMode="gray">
          <a:xfrm>
            <a:off x="5104034" y="5272098"/>
            <a:ext cx="1845425" cy="949716"/>
          </a:xfrm>
          <a:prstGeom prst="roundRect">
            <a:avLst>
              <a:gd name="adj" fmla="val 1254"/>
            </a:avLst>
          </a:prstGeom>
          <a:solidFill>
            <a:sysClr val="window" lastClr="FFFFFF">
              <a:lumMod val="95000"/>
            </a:sysClr>
          </a:solidFill>
          <a:ln w="12700" cap="flat" cmpd="sng" algn="ctr">
            <a:noFill/>
            <a:prstDash val="solid"/>
            <a:miter lim="800000"/>
            <a:headEnd type="none" w="med" len="med"/>
            <a:tailEnd type="none" w="med" len="med"/>
          </a:ln>
          <a:effectLst>
            <a:outerShdw blurRad="50800" dist="38100" dir="2700000" algn="tl" rotWithShape="0">
              <a:sysClr val="window" lastClr="FFFFFF">
                <a:lumMod val="65000"/>
                <a:alpha val="40000"/>
              </a:sysClr>
            </a:outerShdw>
          </a:effectLst>
        </p:spPr>
        <p:txBody>
          <a:bodyPr rtlCol="0" anchor="ctr"/>
          <a:lstStyle/>
          <a:p>
            <a:pPr algn="ctr" fontAlgn="base">
              <a:spcBef>
                <a:spcPct val="50000"/>
              </a:spcBef>
              <a:spcAft>
                <a:spcPct val="0"/>
              </a:spcAft>
              <a:buClr>
                <a:srgbClr val="F0AB00"/>
              </a:buClr>
              <a:buSzPct val="80000"/>
            </a:pPr>
            <a:r>
              <a:rPr lang="en-US" sz="1400" b="1" kern="0" dirty="0">
                <a:ea typeface="Arial Unicode MS" pitchFamily="34" charset="-128"/>
                <a:cs typeface="Arial Unicode MS" pitchFamily="34" charset="-128"/>
              </a:rPr>
              <a:t>SAP EHS Environment Management</a:t>
            </a:r>
          </a:p>
        </p:txBody>
      </p:sp>
      <p:sp>
        <p:nvSpPr>
          <p:cNvPr id="45" name="Flaeche_2">
            <a:extLst>
              <a:ext uri="{FF2B5EF4-FFF2-40B4-BE49-F238E27FC236}">
                <a16:creationId xmlns:a16="http://schemas.microsoft.com/office/drawing/2014/main" id="{8F4B2700-8DD0-453B-A601-CB2CE3EF6947}"/>
              </a:ext>
            </a:extLst>
          </p:cNvPr>
          <p:cNvSpPr/>
          <p:nvPr/>
        </p:nvSpPr>
        <p:spPr bwMode="gray">
          <a:xfrm>
            <a:off x="9026782" y="5272098"/>
            <a:ext cx="1845425" cy="949716"/>
          </a:xfrm>
          <a:prstGeom prst="roundRect">
            <a:avLst>
              <a:gd name="adj" fmla="val 1254"/>
            </a:avLst>
          </a:prstGeom>
          <a:solidFill>
            <a:sysClr val="window" lastClr="FFFFFF">
              <a:lumMod val="95000"/>
            </a:sysClr>
          </a:solidFill>
          <a:ln w="12700" cap="flat" cmpd="sng" algn="ctr">
            <a:noFill/>
            <a:prstDash val="solid"/>
            <a:miter lim="800000"/>
            <a:headEnd type="none" w="med" len="med"/>
            <a:tailEnd type="none" w="med" len="med"/>
          </a:ln>
          <a:effectLst>
            <a:outerShdw blurRad="50800" dist="38100" dir="2700000" algn="tl" rotWithShape="0">
              <a:sysClr val="window" lastClr="FFFFFF">
                <a:lumMod val="65000"/>
                <a:alpha val="40000"/>
              </a:sysClr>
            </a:outerShdw>
          </a:effectLst>
        </p:spPr>
        <p:txBody>
          <a:bodyPr rtlCol="0" anchor="ctr"/>
          <a:lstStyle/>
          <a:p>
            <a:pPr algn="ctr" fontAlgn="base">
              <a:spcBef>
                <a:spcPct val="50000"/>
              </a:spcBef>
              <a:spcAft>
                <a:spcPct val="0"/>
              </a:spcAft>
              <a:buClr>
                <a:srgbClr val="F0AB00"/>
              </a:buClr>
              <a:buSzPct val="80000"/>
            </a:pPr>
            <a:r>
              <a:rPr lang="en-US" sz="1400" b="1" kern="0" dirty="0">
                <a:ea typeface="Arial Unicode MS" pitchFamily="34" charset="-128"/>
                <a:cs typeface="Arial Unicode MS" pitchFamily="34" charset="-128"/>
              </a:rPr>
              <a:t>SAP EHS Workplace     Safety</a:t>
            </a:r>
          </a:p>
        </p:txBody>
      </p:sp>
    </p:spTree>
    <p:extLst>
      <p:ext uri="{BB962C8B-B14F-4D97-AF65-F5344CB8AC3E}">
        <p14:creationId xmlns:p14="http://schemas.microsoft.com/office/powerpoint/2010/main" val="27945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D1D8DDA-6E19-4E01-8755-F82ED110167C}"/>
              </a:ext>
            </a:extLst>
          </p:cNvPr>
          <p:cNvPicPr>
            <a:picLocks noChangeAspect="1"/>
          </p:cNvPicPr>
          <p:nvPr/>
        </p:nvPicPr>
        <p:blipFill>
          <a:blip r:embed="rId2"/>
          <a:stretch>
            <a:fillRect/>
          </a:stretch>
        </p:blipFill>
        <p:spPr>
          <a:xfrm>
            <a:off x="9059389" y="2876952"/>
            <a:ext cx="976100" cy="976100"/>
          </a:xfrm>
          <a:prstGeom prst="rect">
            <a:avLst/>
          </a:prstGeom>
        </p:spPr>
      </p:pic>
      <p:pic>
        <p:nvPicPr>
          <p:cNvPr id="13" name="Picture 12">
            <a:extLst>
              <a:ext uri="{FF2B5EF4-FFF2-40B4-BE49-F238E27FC236}">
                <a16:creationId xmlns:a16="http://schemas.microsoft.com/office/drawing/2014/main" id="{3F7FDCB8-0B67-49E2-A46F-31F431BC894A}"/>
              </a:ext>
            </a:extLst>
          </p:cNvPr>
          <p:cNvPicPr>
            <a:picLocks noChangeAspect="1"/>
          </p:cNvPicPr>
          <p:nvPr/>
        </p:nvPicPr>
        <p:blipFill>
          <a:blip r:embed="rId3"/>
          <a:stretch>
            <a:fillRect/>
          </a:stretch>
        </p:blipFill>
        <p:spPr>
          <a:xfrm>
            <a:off x="5672300" y="2875564"/>
            <a:ext cx="850573" cy="850573"/>
          </a:xfrm>
          <a:prstGeom prst="rect">
            <a:avLst/>
          </a:prstGeom>
        </p:spPr>
      </p:pic>
      <p:pic>
        <p:nvPicPr>
          <p:cNvPr id="16" name="Picture 15">
            <a:extLst>
              <a:ext uri="{FF2B5EF4-FFF2-40B4-BE49-F238E27FC236}">
                <a16:creationId xmlns:a16="http://schemas.microsoft.com/office/drawing/2014/main" id="{E6C8B2A2-0C5D-4C60-9139-C06C2D7E884B}"/>
              </a:ext>
            </a:extLst>
          </p:cNvPr>
          <p:cNvPicPr>
            <a:picLocks noChangeAspect="1"/>
          </p:cNvPicPr>
          <p:nvPr/>
        </p:nvPicPr>
        <p:blipFill>
          <a:blip r:embed="rId4"/>
          <a:stretch>
            <a:fillRect/>
          </a:stretch>
        </p:blipFill>
        <p:spPr>
          <a:xfrm>
            <a:off x="1817342" y="2876952"/>
            <a:ext cx="976100" cy="976100"/>
          </a:xfrm>
          <a:prstGeom prst="rect">
            <a:avLst/>
          </a:prstGeom>
        </p:spPr>
      </p:pic>
      <p:sp>
        <p:nvSpPr>
          <p:cNvPr id="2" name="Title 1">
            <a:extLst>
              <a:ext uri="{FF2B5EF4-FFF2-40B4-BE49-F238E27FC236}">
                <a16:creationId xmlns:a16="http://schemas.microsoft.com/office/drawing/2014/main" id="{31FC0882-2FA9-4613-A298-1AE842B91581}"/>
              </a:ext>
            </a:extLst>
          </p:cNvPr>
          <p:cNvSpPr>
            <a:spLocks noGrp="1"/>
          </p:cNvSpPr>
          <p:nvPr>
            <p:ph type="title"/>
          </p:nvPr>
        </p:nvSpPr>
        <p:spPr/>
        <p:txBody>
          <a:bodyPr/>
          <a:lstStyle/>
          <a:p>
            <a:r>
              <a:rPr lang="en-US" dirty="0"/>
              <a:t>Why SAP EHS is best to help you calculate emissions</a:t>
            </a:r>
          </a:p>
        </p:txBody>
      </p:sp>
      <p:sp>
        <p:nvSpPr>
          <p:cNvPr id="4" name="TextBox 3">
            <a:extLst>
              <a:ext uri="{FF2B5EF4-FFF2-40B4-BE49-F238E27FC236}">
                <a16:creationId xmlns:a16="http://schemas.microsoft.com/office/drawing/2014/main" id="{4F1286D5-30CC-4769-9566-C5A718E7A95E}"/>
              </a:ext>
            </a:extLst>
          </p:cNvPr>
          <p:cNvSpPr txBox="1"/>
          <p:nvPr/>
        </p:nvSpPr>
        <p:spPr>
          <a:xfrm>
            <a:off x="1628925" y="3923568"/>
            <a:ext cx="1352934" cy="307777"/>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Corporate</a:t>
            </a:r>
          </a:p>
        </p:txBody>
      </p:sp>
      <p:sp>
        <p:nvSpPr>
          <p:cNvPr id="5" name="TextBox 4">
            <a:extLst>
              <a:ext uri="{FF2B5EF4-FFF2-40B4-BE49-F238E27FC236}">
                <a16:creationId xmlns:a16="http://schemas.microsoft.com/office/drawing/2014/main" id="{61E6F42B-86C1-40F3-ADF4-251A2CC8AC55}"/>
              </a:ext>
            </a:extLst>
          </p:cNvPr>
          <p:cNvSpPr txBox="1"/>
          <p:nvPr/>
        </p:nvSpPr>
        <p:spPr>
          <a:xfrm>
            <a:off x="5086892" y="3923569"/>
            <a:ext cx="2022990"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EHS Practitioner</a:t>
            </a:r>
          </a:p>
        </p:txBody>
      </p:sp>
      <p:sp>
        <p:nvSpPr>
          <p:cNvPr id="7" name="TextBox 6">
            <a:extLst>
              <a:ext uri="{FF2B5EF4-FFF2-40B4-BE49-F238E27FC236}">
                <a16:creationId xmlns:a16="http://schemas.microsoft.com/office/drawing/2014/main" id="{F85FFC1F-F54C-4564-A744-F22C3CCCA0B5}"/>
              </a:ext>
            </a:extLst>
          </p:cNvPr>
          <p:cNvSpPr txBox="1"/>
          <p:nvPr/>
        </p:nvSpPr>
        <p:spPr>
          <a:xfrm>
            <a:off x="8870972" y="3923568"/>
            <a:ext cx="1352934" cy="30777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000" b="1" kern="0" dirty="0">
                <a:ea typeface="Arial Unicode MS" pitchFamily="34" charset="-128"/>
                <a:cs typeface="Arial Unicode MS" pitchFamily="34" charset="-128"/>
              </a:rPr>
              <a:t>Operations</a:t>
            </a:r>
          </a:p>
        </p:txBody>
      </p:sp>
      <p:sp>
        <p:nvSpPr>
          <p:cNvPr id="8" name="TextBox 7">
            <a:extLst>
              <a:ext uri="{FF2B5EF4-FFF2-40B4-BE49-F238E27FC236}">
                <a16:creationId xmlns:a16="http://schemas.microsoft.com/office/drawing/2014/main" id="{6C641DD1-E1B4-4A8B-954E-A45E37E99A7E}"/>
              </a:ext>
            </a:extLst>
          </p:cNvPr>
          <p:cNvSpPr txBox="1"/>
          <p:nvPr/>
        </p:nvSpPr>
        <p:spPr>
          <a:xfrm>
            <a:off x="944312" y="4301634"/>
            <a:ext cx="2722159" cy="1446550"/>
          </a:xfrm>
          <a:prstGeom prst="rect">
            <a:avLst/>
          </a:prstGeom>
          <a:noFill/>
        </p:spPr>
        <p:txBody>
          <a:bodyPr wrap="square" lIns="0" tIns="0" rIns="0" bIns="0" rtlCol="0" anchor="t">
            <a:spAutoFit/>
          </a:bodyPr>
          <a:lstStyle/>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a:rPr>
              <a:t>Real-time visibility into the enterprise for better insight into reducing energy usage and carbon emissions</a:t>
            </a:r>
            <a:endPar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pitchFamily="34" charset="-128"/>
            </a:endParaRP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Reduced risk of non-compliance</a:t>
            </a:r>
          </a:p>
          <a:p>
            <a:pPr marL="91440" marR="0" lvl="0" indent="-91440" algn="l" defTabSz="1088776" rtl="0" eaLnBrk="1" fontAlgn="auto" latinLnBrk="0" hangingPunct="1">
              <a:lnSpc>
                <a:spcPct val="100000"/>
              </a:lnSpc>
              <a:spcBef>
                <a:spcPts val="600"/>
              </a:spcBef>
              <a:spcAft>
                <a:spcPct val="0"/>
              </a:spcAft>
              <a:buClr>
                <a:srgbClr val="262626"/>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Primary source of emissions data that can be provided for overall corporate sustainability reporting and carbon credit accounting</a:t>
            </a:r>
          </a:p>
        </p:txBody>
      </p:sp>
      <p:sp>
        <p:nvSpPr>
          <p:cNvPr id="19" name="TextBox 18">
            <a:extLst>
              <a:ext uri="{FF2B5EF4-FFF2-40B4-BE49-F238E27FC236}">
                <a16:creationId xmlns:a16="http://schemas.microsoft.com/office/drawing/2014/main" id="{3623B6BD-266B-4066-84AF-9461BCDED24C}"/>
              </a:ext>
            </a:extLst>
          </p:cNvPr>
          <p:cNvSpPr txBox="1"/>
          <p:nvPr/>
        </p:nvSpPr>
        <p:spPr>
          <a:xfrm>
            <a:off x="4915196" y="4301634"/>
            <a:ext cx="2364086" cy="1446550"/>
          </a:xfrm>
          <a:prstGeom prst="rect">
            <a:avLst/>
          </a:prstGeom>
          <a:noFill/>
        </p:spPr>
        <p:txBody>
          <a:bodyPr wrap="square" lIns="0" tIns="0" rIns="0" bIns="0" rtlCol="0" anchor="t">
            <a:spAutoFit/>
          </a:bodyPr>
          <a:lstStyle/>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Real time analytical reporting across all processes</a:t>
            </a:r>
            <a:endParaRPr kumimoji="0" lang="en-US" sz="2100" b="0" i="0" u="none" strike="noStrike" kern="1200" cap="none" spc="0" normalizeH="0" baseline="0" noProof="0" dirty="0">
              <a:ln>
                <a:noFill/>
              </a:ln>
              <a:solidFill>
                <a:srgbClr val="999999">
                  <a:lumMod val="50000"/>
                </a:srgbClr>
              </a:solidFill>
              <a:effectLst/>
              <a:uLnTx/>
              <a:uFillTx/>
              <a:latin typeface="Arial"/>
              <a:ea typeface="Arial Unicode MS"/>
              <a:cs typeface="Arial Unicode MS"/>
            </a:endParaRPr>
          </a:p>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Direct integration to sources of truth for equipment, locations, people, and chemicals</a:t>
            </a:r>
          </a:p>
          <a:p>
            <a:pPr marL="91440" marR="0" lvl="0" indent="-91440" algn="l" defTabSz="1088776" rtl="0" eaLnBrk="1" fontAlgn="auto" latinLnBrk="0" hangingPunct="1">
              <a:lnSpc>
                <a:spcPct val="100000"/>
              </a:lnSpc>
              <a:spcBef>
                <a:spcPts val="600"/>
              </a:spcBef>
              <a:spcAft>
                <a:spcPct val="0"/>
              </a:spcAft>
              <a:buClr>
                <a:srgbClr val="262626"/>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Flexible calculations engine to model and forecast plant-specific processes and resulting emissions</a:t>
            </a:r>
          </a:p>
        </p:txBody>
      </p:sp>
      <p:sp>
        <p:nvSpPr>
          <p:cNvPr id="20" name="TextBox 19">
            <a:extLst>
              <a:ext uri="{FF2B5EF4-FFF2-40B4-BE49-F238E27FC236}">
                <a16:creationId xmlns:a16="http://schemas.microsoft.com/office/drawing/2014/main" id="{41AAAE9F-1427-44D0-B0EC-94B8410C76DB}"/>
              </a:ext>
            </a:extLst>
          </p:cNvPr>
          <p:cNvSpPr txBox="1"/>
          <p:nvPr/>
        </p:nvSpPr>
        <p:spPr>
          <a:xfrm>
            <a:off x="8205333" y="4298027"/>
            <a:ext cx="2684212" cy="484748"/>
          </a:xfrm>
          <a:prstGeom prst="rect">
            <a:avLst/>
          </a:prstGeom>
          <a:noFill/>
        </p:spPr>
        <p:txBody>
          <a:bodyPr wrap="square" lIns="0" tIns="0" rIns="0" bIns="0" rtlCol="0" anchor="t">
            <a:spAutoFit/>
          </a:bodyPr>
          <a:lstStyle/>
          <a:p>
            <a:pPr marL="91440" marR="0" lvl="0" indent="-91440" algn="l" defTabSz="1088776" rtl="0" eaLnBrk="1" fontAlgn="base" latinLnBrk="0" hangingPunct="1">
              <a:lnSpc>
                <a:spcPct val="100000"/>
              </a:lnSpc>
              <a:spcBef>
                <a:spcPts val="600"/>
              </a:spcBef>
              <a:spcAft>
                <a:spcPct val="0"/>
              </a:spcAft>
              <a:buClr>
                <a:srgbClr val="999999">
                  <a:lumMod val="25000"/>
                </a:srgbClr>
              </a:buClr>
              <a:buSzPct val="80000"/>
              <a:buFont typeface="Arial" panose="020B0604020202020204" pitchFamily="34" charset="0"/>
              <a:buChar char="•"/>
              <a:tabLst/>
              <a:defRPr/>
            </a:pPr>
            <a:r>
              <a:rPr kumimoji="0" lang="en-US" sz="1050" b="1" i="0" u="none" strike="noStrike" kern="0" cap="none" spc="0" normalizeH="0" baseline="0" noProof="0" dirty="0">
                <a:ln>
                  <a:noFill/>
                </a:ln>
                <a:solidFill>
                  <a:srgbClr val="999999">
                    <a:lumMod val="50000"/>
                  </a:srgbClr>
                </a:solidFill>
                <a:effectLst/>
                <a:uLnTx/>
                <a:uFillTx/>
                <a:latin typeface="Arial"/>
                <a:ea typeface="Arial Unicode MS"/>
                <a:cs typeface="Arial Unicode MS"/>
              </a:rPr>
              <a:t>Empowerment to drive reductions in carbon emissions and improve sustainability performance</a:t>
            </a:r>
            <a:endParaRPr kumimoji="0" lang="en-US" sz="1050" b="1" i="0" u="none" strike="noStrike" kern="0" cap="none" spc="0" normalizeH="0" baseline="0" noProof="0" dirty="0">
              <a:ln>
                <a:noFill/>
              </a:ln>
              <a:solidFill>
                <a:srgbClr val="999999">
                  <a:lumMod val="50000"/>
                </a:srgbClr>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13D2E505-1C28-4679-85DA-794547AA4504}"/>
              </a:ext>
            </a:extLst>
          </p:cNvPr>
          <p:cNvSpPr txBox="1"/>
          <p:nvPr/>
        </p:nvSpPr>
        <p:spPr>
          <a:xfrm>
            <a:off x="504001" y="1120381"/>
            <a:ext cx="10302544" cy="73866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i="1" kern="0" dirty="0">
                <a:ea typeface="Arial Unicode MS" pitchFamily="34" charset="-128"/>
                <a:cs typeface="Arial Unicode MS" pitchFamily="34" charset="-128"/>
              </a:rPr>
              <a:t>The combination of the calculation and forecasting engine within SAP EHS Environment Management with analytical outputs from SAP Analytics Cloud provides an end-to-end solution for tracking GHG emissions integrated with business processes across the enterprise. </a:t>
            </a:r>
          </a:p>
        </p:txBody>
      </p:sp>
    </p:spTree>
    <p:extLst>
      <p:ext uri="{BB962C8B-B14F-4D97-AF65-F5344CB8AC3E}">
        <p14:creationId xmlns:p14="http://schemas.microsoft.com/office/powerpoint/2010/main" val="2389333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4" y="879"/>
            <a:ext cx="12197429" cy="6858709"/>
          </a:xfrm>
          <a:prstGeom prst="rect">
            <a:avLst/>
          </a:prstGeom>
        </p:spPr>
      </p:pic>
      <p:sp>
        <p:nvSpPr>
          <p:cNvPr id="3" name="Titel 2"/>
          <p:cNvSpPr>
            <a:spLocks noGrp="1"/>
          </p:cNvSpPr>
          <p:nvPr>
            <p:ph type="title"/>
          </p:nvPr>
        </p:nvSpPr>
        <p:spPr>
          <a:xfrm>
            <a:off x="1938701" y="4358688"/>
            <a:ext cx="9235562" cy="997196"/>
          </a:xfrm>
        </p:spPr>
        <p:txBody>
          <a:bodyPr/>
          <a:lstStyle/>
          <a:p>
            <a:r>
              <a:rPr lang="en-US" sz="2800" dirty="0" smtClean="0">
                <a:solidFill>
                  <a:schemeClr val="bg1"/>
                </a:solidFill>
              </a:rPr>
              <a:t>Making Global Bike an</a:t>
            </a:r>
            <a:r>
              <a:rPr lang="en-US" dirty="0" smtClean="0">
                <a:solidFill>
                  <a:schemeClr val="bg1"/>
                </a:solidFill>
              </a:rPr>
              <a:t> </a:t>
            </a:r>
            <a:br>
              <a:rPr lang="en-US" dirty="0" smtClean="0">
                <a:solidFill>
                  <a:schemeClr val="bg1"/>
                </a:solidFill>
              </a:rPr>
            </a:br>
            <a:r>
              <a:rPr lang="en-US" dirty="0" smtClean="0">
                <a:solidFill>
                  <a:schemeClr val="bg1"/>
                </a:solidFill>
              </a:rPr>
              <a:t>Intelligent and Sustainable Enterprise</a:t>
            </a:r>
            <a:endParaRPr lang="en-US" dirty="0">
              <a:solidFill>
                <a:schemeClr val="bg1"/>
              </a:solidFill>
            </a:endParaRPr>
          </a:p>
        </p:txBody>
      </p:sp>
      <p:sp>
        <p:nvSpPr>
          <p:cNvPr id="7" name="Rectangle 2"/>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smtClean="0">
              <a:ln>
                <a:noFill/>
              </a:ln>
              <a:effectLst/>
              <a:uLnTx/>
              <a:uFillTx/>
              <a:ea typeface="Arial Unicode MS" pitchFamily="34" charset="-128"/>
              <a:cs typeface="Arial Unicode MS" pitchFamily="34" charset="-128"/>
            </a:endParaRPr>
          </a:p>
        </p:txBody>
      </p:sp>
      <p:sp>
        <p:nvSpPr>
          <p:cNvPr id="8" name="Title 1"/>
          <p:cNvSpPr txBox="1">
            <a:spLocks/>
          </p:cNvSpPr>
          <p:nvPr/>
        </p:nvSpPr>
        <p:spPr bwMode="black">
          <a:xfrm>
            <a:off x="467999" y="324075"/>
            <a:ext cx="10620000" cy="923330"/>
          </a:xfrm>
          <a:prstGeom prst="rect">
            <a:avLst/>
          </a:prstGeom>
        </p:spPr>
        <p:txBody>
          <a:bodyPr vert="horz" wrap="square" lIns="0" tIns="0" rIns="0" bIns="0" rtlCol="0" anchor="t" anchorCtr="0">
            <a:noAutofit/>
          </a:bodyPr>
          <a:lstStyle>
            <a:lvl1pPr algn="l" defTabSz="1088558" rtl="0" eaLnBrk="1" latinLnBrk="0" hangingPunct="1">
              <a:lnSpc>
                <a:spcPct val="90000"/>
              </a:lnSpc>
              <a:spcBef>
                <a:spcPct val="0"/>
              </a:spcBef>
              <a:buNone/>
              <a:defRPr lang="de-DE" sz="6000" b="1" kern="1200" baseline="0">
                <a:solidFill>
                  <a:schemeClr val="tx1"/>
                </a:solidFill>
                <a:latin typeface="+mn-lt"/>
                <a:ea typeface="+mn-ea"/>
                <a:cs typeface="+mn-cs"/>
              </a:defRPr>
            </a:lvl1pPr>
          </a:lstStyle>
          <a:p>
            <a:r>
              <a:rPr lang="en-US" sz="4000" dirty="0" smtClean="0"/>
              <a:t>SAP Sustainability Curriculum</a:t>
            </a:r>
            <a:endParaRPr lang="en-US" sz="5400" dirty="0"/>
          </a:p>
        </p:txBody>
      </p:sp>
      <p:sp>
        <p:nvSpPr>
          <p:cNvPr id="9" name="Rectangle 4"/>
          <p:cNvSpPr/>
          <p:nvPr/>
        </p:nvSpPr>
        <p:spPr bwMode="gray">
          <a:xfrm>
            <a:off x="324000" y="0"/>
            <a:ext cx="11545200" cy="162038"/>
          </a:xfrm>
          <a:prstGeom prst="rect">
            <a:avLst/>
          </a:prstGeom>
          <a:solidFill>
            <a:schemeClr val="accent4">
              <a:lumMod val="75000"/>
            </a:schemeClr>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
        <p:nvSpPr>
          <p:cNvPr id="10" name="Subtitle 2"/>
          <p:cNvSpPr txBox="1">
            <a:spLocks/>
          </p:cNvSpPr>
          <p:nvPr/>
        </p:nvSpPr>
        <p:spPr bwMode="gray">
          <a:xfrm>
            <a:off x="467999" y="1448187"/>
            <a:ext cx="10620000" cy="646331"/>
          </a:xfrm>
          <a:prstGeom prst="rect">
            <a:avLst/>
          </a:prstGeo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kern="1200">
                <a:solidFill>
                  <a:sysClr val="windowText" lastClr="000000"/>
                </a:solidFill>
                <a:latin typeface="+mn-lt"/>
                <a:ea typeface="+mn-ea"/>
                <a:cs typeface="+mn-cs"/>
              </a:defRPr>
            </a:lvl1pPr>
            <a:lvl2pPr marL="544388" indent="0" algn="ctr" defTabSz="1088558" rtl="0" eaLnBrk="1" latinLnBrk="0" hangingPunct="1">
              <a:spcBef>
                <a:spcPts val="600"/>
              </a:spcBef>
              <a:buClr>
                <a:schemeClr val="accent1"/>
              </a:buClr>
              <a:buSzPct val="100000"/>
              <a:buFont typeface="Wingdings" pitchFamily="2" charset="2"/>
              <a:buNone/>
              <a:defRPr sz="1800" kern="1200">
                <a:solidFill>
                  <a:schemeClr val="tx1">
                    <a:tint val="75000"/>
                  </a:schemeClr>
                </a:solidFill>
                <a:latin typeface="+mn-lt"/>
                <a:ea typeface="+mn-ea"/>
                <a:cs typeface="+mn-cs"/>
              </a:defRPr>
            </a:lvl2pPr>
            <a:lvl3pPr marL="1088776" indent="0" algn="ctr" defTabSz="1088558" rtl="0" eaLnBrk="1" latinLnBrk="0" hangingPunct="1">
              <a:spcBef>
                <a:spcPts val="300"/>
              </a:spcBef>
              <a:buClr>
                <a:schemeClr val="tx1"/>
              </a:buClr>
              <a:buSzPct val="100000"/>
              <a:buFont typeface="Arial" panose="020B0604020202020204" pitchFamily="34" charset="0"/>
              <a:buNone/>
              <a:defRPr lang="en-US" sz="1800" kern="1200" noProof="0">
                <a:solidFill>
                  <a:schemeClr val="tx1">
                    <a:tint val="75000"/>
                  </a:schemeClr>
                </a:solidFill>
                <a:latin typeface="+mn-lt"/>
                <a:ea typeface="+mn-ea"/>
                <a:cs typeface="+mn-cs"/>
              </a:defRPr>
            </a:lvl3pPr>
            <a:lvl4pPr marL="1633164" indent="0" algn="ctr" defTabSz="1088558" rtl="0" eaLnBrk="1" latinLnBrk="0" hangingPunct="1">
              <a:spcBef>
                <a:spcPts val="300"/>
              </a:spcBef>
              <a:buClr>
                <a:schemeClr val="tx1"/>
              </a:buClr>
              <a:buSzPct val="120000"/>
              <a:buFont typeface="Arial" pitchFamily="34" charset="0"/>
              <a:buNone/>
              <a:defRPr sz="1600" kern="1200">
                <a:solidFill>
                  <a:schemeClr val="tx1">
                    <a:tint val="75000"/>
                  </a:schemeClr>
                </a:solidFill>
                <a:latin typeface="+mn-lt"/>
                <a:ea typeface="+mn-ea"/>
                <a:cs typeface="+mn-cs"/>
              </a:defRPr>
            </a:lvl4pPr>
            <a:lvl5pPr marL="2177552" indent="0" algn="ctr"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tint val="75000"/>
                  </a:schemeClr>
                </a:solidFill>
                <a:latin typeface="+mn-lt"/>
                <a:ea typeface="+mn-ea"/>
                <a:cs typeface="+mn-cs"/>
              </a:defRPr>
            </a:lvl5pPr>
            <a:lvl6pPr marL="2721940" indent="0" algn="ctr" defTabSz="1088558"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6328" indent="0" algn="ctr" defTabSz="1088558"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10716" indent="0" algn="ctr" defTabSz="1088558"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5104" indent="0" algn="ctr" defTabSz="1088558"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US" sz="2000" dirty="0" smtClean="0"/>
              <a:t>SAP EHS Product Management, SAP UCC Magdeburg</a:t>
            </a:r>
          </a:p>
          <a:p>
            <a:r>
              <a:rPr lang="en-US" sz="1600" dirty="0" smtClean="0"/>
              <a:t>Wolfgang Bock, </a:t>
            </a:r>
            <a:r>
              <a:rPr lang="en-US" sz="1600" dirty="0" err="1" smtClean="0"/>
              <a:t>Mariya</a:t>
            </a:r>
            <a:r>
              <a:rPr lang="en-US" sz="1600" dirty="0" smtClean="0"/>
              <a:t> </a:t>
            </a:r>
            <a:r>
              <a:rPr lang="en-US" sz="1600" dirty="0" err="1" smtClean="0"/>
              <a:t>Krasteva</a:t>
            </a:r>
            <a:r>
              <a:rPr lang="en-US" sz="1600" dirty="0" smtClean="0"/>
              <a:t>, Alexander </a:t>
            </a:r>
            <a:r>
              <a:rPr lang="en-US" sz="1600" dirty="0" err="1" smtClean="0"/>
              <a:t>Diener</a:t>
            </a:r>
            <a:r>
              <a:rPr lang="en-US" sz="1600" dirty="0" smtClean="0"/>
              <a:t>, Stefan Weidner, Robert </a:t>
            </a:r>
            <a:r>
              <a:rPr lang="en-US" sz="1600" dirty="0" err="1" smtClean="0"/>
              <a:t>Häusler</a:t>
            </a:r>
            <a:r>
              <a:rPr lang="en-US" sz="1600" dirty="0" smtClean="0"/>
              <a:t>, Nils Voigtländer</a:t>
            </a:r>
          </a:p>
        </p:txBody>
      </p:sp>
      <p:pic>
        <p:nvPicPr>
          <p:cNvPr id="11" name="SAP Logo Placeholder" descr="{&quot;templafy&quot;:{&quot;id&quot;:&quot;dfaec942-1d0c-43f1-9cb0-8fd4ecd15ff1&quot;}}"/>
          <p:cNvPicPr>
            <a:picLocks noChangeAspect="1"/>
          </p:cNvPicPr>
          <p:nvPr/>
        </p:nvPicPr>
        <p:blipFill>
          <a:blip r:embed="rId3"/>
          <a:stretch>
            <a:fillRect/>
          </a:stretch>
        </p:blipFill>
        <p:spPr>
          <a:xfrm>
            <a:off x="9692640" y="6053328"/>
            <a:ext cx="2212852" cy="536449"/>
          </a:xfrm>
          <a:prstGeom prst="rect">
            <a:avLst/>
          </a:prstGeom>
        </p:spPr>
      </p:pic>
      <p:grpSp>
        <p:nvGrpSpPr>
          <p:cNvPr id="12" name="Gruppieren 11"/>
          <p:cNvGrpSpPr/>
          <p:nvPr/>
        </p:nvGrpSpPr>
        <p:grpSpPr>
          <a:xfrm>
            <a:off x="282575" y="6107613"/>
            <a:ext cx="1352566" cy="470987"/>
            <a:chOff x="10518759" y="6066338"/>
            <a:chExt cx="1352566" cy="470987"/>
          </a:xfrm>
        </p:grpSpPr>
        <p:sp>
          <p:nvSpPr>
            <p:cNvPr id="13"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4" name="Grafik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pic>
        <p:nvPicPr>
          <p:cNvPr id="15" name="Grafik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6243" y="314830"/>
            <a:ext cx="1553049" cy="575400"/>
          </a:xfrm>
          <a:prstGeom prst="rect">
            <a:avLst/>
          </a:prstGeom>
        </p:spPr>
      </p:pic>
    </p:spTree>
    <p:extLst>
      <p:ext uri="{BB962C8B-B14F-4D97-AF65-F5344CB8AC3E}">
        <p14:creationId xmlns:p14="http://schemas.microsoft.com/office/powerpoint/2010/main" val="3156877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5863" y="1656514"/>
            <a:ext cx="544928" cy="396311"/>
          </a:xfrm>
          <a:prstGeom prst="rect">
            <a:avLst/>
          </a:prstGeom>
        </p:spPr>
      </p:pic>
      <p:pic>
        <p:nvPicPr>
          <p:cNvPr id="27" name="Grafik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206" y="1660013"/>
            <a:ext cx="594466" cy="396311"/>
          </a:xfrm>
          <a:prstGeom prst="rect">
            <a:avLst/>
          </a:prstGeom>
        </p:spPr>
      </p:pic>
      <p:sp>
        <p:nvSpPr>
          <p:cNvPr id="2" name="Textplatzhalter 1">
            <a:extLst>
              <a:ext uri="{FF2B5EF4-FFF2-40B4-BE49-F238E27FC236}">
                <a16:creationId xmlns:a16="http://schemas.microsoft.com/office/drawing/2014/main" id="{7E2D5DCD-ACE2-4EA7-A11F-01759A317D03}"/>
              </a:ext>
            </a:extLst>
          </p:cNvPr>
          <p:cNvSpPr>
            <a:spLocks noGrp="1"/>
          </p:cNvSpPr>
          <p:nvPr>
            <p:ph type="body" sz="quarter" idx="10"/>
          </p:nvPr>
        </p:nvSpPr>
        <p:spPr/>
        <p:txBody>
          <a:bodyPr>
            <a:normAutofit/>
          </a:bodyPr>
          <a:lstStyle/>
          <a:p>
            <a:r>
              <a:rPr lang="en-US" b="1" dirty="0" smtClean="0"/>
              <a:t>SAP S/4HANA Environment Management</a:t>
            </a:r>
          </a:p>
          <a:p>
            <a:pPr marL="361841" lvl="1" indent="-180921">
              <a:buClr>
                <a:schemeClr val="accent4">
                  <a:lumMod val="75000"/>
                </a:schemeClr>
              </a:buClr>
            </a:pPr>
            <a:r>
              <a:rPr lang="en-US" dirty="0" smtClean="0"/>
              <a:t>10 pilot universities from around the globe</a:t>
            </a:r>
          </a:p>
          <a:p>
            <a:endParaRPr lang="en-US" b="1" dirty="0" smtClean="0"/>
          </a:p>
          <a:p>
            <a:pPr marL="180921" lvl="1" indent="0">
              <a:buNone/>
            </a:pPr>
            <a:r>
              <a:rPr lang="en-US" dirty="0" smtClean="0"/>
              <a:t>         </a:t>
            </a:r>
            <a:r>
              <a:rPr lang="en-US" sz="1000" dirty="0"/>
              <a:t> </a:t>
            </a:r>
            <a:endParaRPr lang="en-US" dirty="0" smtClean="0"/>
          </a:p>
          <a:p>
            <a:endParaRPr lang="en-US" dirty="0" smtClean="0"/>
          </a:p>
        </p:txBody>
      </p:sp>
      <p:pic>
        <p:nvPicPr>
          <p:cNvPr id="11" name="Grafi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Global Evaluation Project 2023</a:t>
            </a:r>
            <a:endParaRPr lang="en-US" dirty="0"/>
          </a:p>
        </p:txBody>
      </p:sp>
      <p:pic>
        <p:nvPicPr>
          <p:cNvPr id="8" name="Grafi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9194" y="1660013"/>
            <a:ext cx="594466" cy="396620"/>
          </a:xfrm>
          <a:prstGeom prst="rect">
            <a:avLst/>
          </a:prstGeom>
        </p:spPr>
      </p:pic>
      <p:pic>
        <p:nvPicPr>
          <p:cNvPr id="10" name="Grafik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6576" y="1660013"/>
            <a:ext cx="594466" cy="396620"/>
          </a:xfrm>
          <a:prstGeom prst="rect">
            <a:avLst/>
          </a:prstGeom>
        </p:spPr>
      </p:pic>
      <p:pic>
        <p:nvPicPr>
          <p:cNvPr id="12" name="Grafik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6647" y="1660013"/>
            <a:ext cx="594003" cy="396311"/>
          </a:xfrm>
          <a:prstGeom prst="rect">
            <a:avLst/>
          </a:prstGeom>
        </p:spPr>
      </p:pic>
      <p:pic>
        <p:nvPicPr>
          <p:cNvPr id="13" name="Grafik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15932" y="1656513"/>
            <a:ext cx="594003" cy="396311"/>
          </a:xfrm>
          <a:prstGeom prst="rect">
            <a:avLst/>
          </a:prstGeom>
        </p:spPr>
      </p:pic>
      <p:pic>
        <p:nvPicPr>
          <p:cNvPr id="14" name="Grafik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63660" y="1620000"/>
            <a:ext cx="703308" cy="469341"/>
          </a:xfrm>
          <a:prstGeom prst="rect">
            <a:avLst/>
          </a:prstGeom>
        </p:spPr>
      </p:pic>
      <p:pic>
        <p:nvPicPr>
          <p:cNvPr id="29" name="Grafik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6255" y="1656514"/>
            <a:ext cx="594467" cy="396311"/>
          </a:xfrm>
          <a:prstGeom prst="rect">
            <a:avLst/>
          </a:prstGeom>
        </p:spPr>
      </p:pic>
      <p:pic>
        <p:nvPicPr>
          <p:cNvPr id="32" name="Grafik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075076" y="1656512"/>
            <a:ext cx="792622" cy="396311"/>
          </a:xfrm>
          <a:prstGeom prst="rect">
            <a:avLst/>
          </a:prstGeom>
        </p:spPr>
      </p:pic>
      <p:pic>
        <p:nvPicPr>
          <p:cNvPr id="33" name="Grafik 32"/>
          <p:cNvPicPr>
            <a:picLocks noChangeAspect="1"/>
          </p:cNvPicPr>
          <p:nvPr/>
        </p:nvPicPr>
        <p:blipFill>
          <a:blip r:embed="rId12"/>
          <a:stretch>
            <a:fillRect/>
          </a:stretch>
        </p:blipFill>
        <p:spPr>
          <a:xfrm>
            <a:off x="7826576" y="2443526"/>
            <a:ext cx="2765224" cy="4221862"/>
          </a:xfrm>
          <a:prstGeom prst="rect">
            <a:avLst/>
          </a:prstGeom>
        </p:spPr>
      </p:pic>
      <p:sp>
        <p:nvSpPr>
          <p:cNvPr id="34" name="Textplatzhalter 1"/>
          <p:cNvSpPr txBox="1">
            <a:spLocks/>
          </p:cNvSpPr>
          <p:nvPr/>
        </p:nvSpPr>
        <p:spPr>
          <a:xfrm>
            <a:off x="2037354" y="3124976"/>
            <a:ext cx="9830344" cy="362391"/>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dirty="0" smtClean="0">
                <a:solidFill>
                  <a:schemeClr val="accent4">
                    <a:lumMod val="75000"/>
                  </a:schemeClr>
                </a:solidFill>
              </a:rPr>
              <a:t>Step 1</a:t>
            </a:r>
            <a:r>
              <a:rPr lang="en-US" dirty="0" smtClean="0"/>
              <a:t>: Define locations and location hierarchy</a:t>
            </a:r>
          </a:p>
          <a:p>
            <a:r>
              <a:rPr lang="en-US" dirty="0" smtClean="0">
                <a:solidFill>
                  <a:srgbClr val="FFC000"/>
                </a:solidFill>
              </a:rPr>
              <a:t>Step 2</a:t>
            </a:r>
            <a:r>
              <a:rPr lang="en-US" dirty="0" smtClean="0"/>
              <a:t>: Define Compliance Requirements</a:t>
            </a:r>
          </a:p>
          <a:p>
            <a:r>
              <a:rPr lang="en-US" dirty="0" smtClean="0">
                <a:solidFill>
                  <a:srgbClr val="C00000"/>
                </a:solidFill>
              </a:rPr>
              <a:t>Step 3</a:t>
            </a:r>
            <a:r>
              <a:rPr lang="en-US" dirty="0" smtClean="0"/>
              <a:t>: Define Compliance Scenarios with</a:t>
            </a:r>
          </a:p>
          <a:p>
            <a:pPr marL="1341438" lvl="1" indent="-212725">
              <a:buClr>
                <a:srgbClr val="C00000"/>
              </a:buClr>
            </a:pPr>
            <a:r>
              <a:rPr lang="en-US" dirty="0" smtClean="0"/>
              <a:t>Data collections</a:t>
            </a:r>
          </a:p>
          <a:p>
            <a:pPr marL="1341438" lvl="1" indent="-212725">
              <a:buClr>
                <a:srgbClr val="C00000"/>
              </a:buClr>
            </a:pPr>
            <a:r>
              <a:rPr lang="en-US" dirty="0" smtClean="0"/>
              <a:t>Samplings</a:t>
            </a:r>
          </a:p>
          <a:p>
            <a:pPr marL="1341438" lvl="1" indent="-212725">
              <a:buClr>
                <a:srgbClr val="C00000"/>
              </a:buClr>
            </a:pPr>
            <a:r>
              <a:rPr lang="en-US" dirty="0" smtClean="0"/>
              <a:t>Calculations</a:t>
            </a:r>
          </a:p>
          <a:p>
            <a:pPr marL="1341438" lvl="1" indent="-212725">
              <a:buClr>
                <a:srgbClr val="C00000"/>
              </a:buClr>
            </a:pPr>
            <a:r>
              <a:rPr lang="en-US" dirty="0" smtClean="0"/>
              <a:t>Aggregations</a:t>
            </a:r>
          </a:p>
          <a:p>
            <a:pPr marL="1341438" lvl="1" indent="-212725">
              <a:buClr>
                <a:srgbClr val="C00000"/>
              </a:buClr>
            </a:pPr>
            <a:r>
              <a:rPr lang="en-US" dirty="0" smtClean="0"/>
              <a:t>Tasks</a:t>
            </a:r>
            <a:endParaRPr lang="en-US" dirty="0"/>
          </a:p>
        </p:txBody>
      </p:sp>
    </p:spTree>
    <p:extLst>
      <p:ext uri="{BB962C8B-B14F-4D97-AF65-F5344CB8AC3E}">
        <p14:creationId xmlns:p14="http://schemas.microsoft.com/office/powerpoint/2010/main" val="3359798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Location Structure</a:t>
            </a:r>
            <a:endParaRPr lang="en-US" dirty="0"/>
          </a:p>
        </p:txBody>
      </p:sp>
      <p:pic>
        <p:nvPicPr>
          <p:cNvPr id="5" name="Grafik 4"/>
          <p:cNvPicPr>
            <a:picLocks noChangeAspect="1"/>
          </p:cNvPicPr>
          <p:nvPr/>
        </p:nvPicPr>
        <p:blipFill>
          <a:blip r:embed="rId3"/>
          <a:stretch>
            <a:fillRect/>
          </a:stretch>
        </p:blipFill>
        <p:spPr>
          <a:xfrm>
            <a:off x="504001" y="1244270"/>
            <a:ext cx="10443385" cy="4977528"/>
          </a:xfrm>
          <a:prstGeom prst="rect">
            <a:avLst/>
          </a:prstGeom>
        </p:spPr>
      </p:pic>
    </p:spTree>
    <p:extLst>
      <p:ext uri="{BB962C8B-B14F-4D97-AF65-F5344CB8AC3E}">
        <p14:creationId xmlns:p14="http://schemas.microsoft.com/office/powerpoint/2010/main" val="2448765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Compliance Requirements</a:t>
            </a:r>
            <a:endParaRPr lang="en-US" dirty="0"/>
          </a:p>
        </p:txBody>
      </p:sp>
      <p:pic>
        <p:nvPicPr>
          <p:cNvPr id="2" name="Grafik 1"/>
          <p:cNvPicPr>
            <a:picLocks noChangeAspect="1"/>
          </p:cNvPicPr>
          <p:nvPr/>
        </p:nvPicPr>
        <p:blipFill>
          <a:blip r:embed="rId3"/>
          <a:stretch>
            <a:fillRect/>
          </a:stretch>
        </p:blipFill>
        <p:spPr>
          <a:xfrm>
            <a:off x="504002" y="1244270"/>
            <a:ext cx="9871400" cy="4977528"/>
          </a:xfrm>
          <a:prstGeom prst="rect">
            <a:avLst/>
          </a:prstGeom>
        </p:spPr>
      </p:pic>
    </p:spTree>
    <p:extLst>
      <p:ext uri="{BB962C8B-B14F-4D97-AF65-F5344CB8AC3E}">
        <p14:creationId xmlns:p14="http://schemas.microsoft.com/office/powerpoint/2010/main" val="3334527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Compliance Scenario</a:t>
            </a:r>
            <a:endParaRPr lang="en-US" dirty="0"/>
          </a:p>
        </p:txBody>
      </p:sp>
      <p:pic>
        <p:nvPicPr>
          <p:cNvPr id="3" name="Grafik 2"/>
          <p:cNvPicPr>
            <a:picLocks noChangeAspect="1"/>
          </p:cNvPicPr>
          <p:nvPr/>
        </p:nvPicPr>
        <p:blipFill>
          <a:blip r:embed="rId3"/>
          <a:stretch>
            <a:fillRect/>
          </a:stretch>
        </p:blipFill>
        <p:spPr>
          <a:xfrm>
            <a:off x="504001" y="1244270"/>
            <a:ext cx="9376599" cy="4983312"/>
          </a:xfrm>
          <a:prstGeom prst="rect">
            <a:avLst/>
          </a:prstGeom>
        </p:spPr>
      </p:pic>
    </p:spTree>
    <p:extLst>
      <p:ext uri="{BB962C8B-B14F-4D97-AF65-F5344CB8AC3E}">
        <p14:creationId xmlns:p14="http://schemas.microsoft.com/office/powerpoint/2010/main" val="4135883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504001" y="1244270"/>
            <a:ext cx="9376599" cy="5005077"/>
          </a:xfrm>
          <a:prstGeom prst="rect">
            <a:avLst/>
          </a:prstGeom>
        </p:spPr>
      </p:pic>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Data Collection</a:t>
            </a:r>
            <a:endParaRPr lang="en-US" dirty="0"/>
          </a:p>
        </p:txBody>
      </p:sp>
    </p:spTree>
    <p:extLst>
      <p:ext uri="{BB962C8B-B14F-4D97-AF65-F5344CB8AC3E}">
        <p14:creationId xmlns:p14="http://schemas.microsoft.com/office/powerpoint/2010/main" val="2855369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504001" y="1244270"/>
            <a:ext cx="9528999" cy="5010159"/>
          </a:xfrm>
          <a:prstGeom prst="rect">
            <a:avLst/>
          </a:prstGeom>
        </p:spPr>
      </p:pic>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Emission Forecast</a:t>
            </a:r>
            <a:endParaRPr lang="en-US" dirty="0"/>
          </a:p>
        </p:txBody>
      </p:sp>
    </p:spTree>
    <p:extLst>
      <p:ext uri="{BB962C8B-B14F-4D97-AF65-F5344CB8AC3E}">
        <p14:creationId xmlns:p14="http://schemas.microsoft.com/office/powerpoint/2010/main" val="244261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504001" y="1244270"/>
            <a:ext cx="9346362" cy="5010159"/>
          </a:xfrm>
          <a:prstGeom prst="rect">
            <a:avLst/>
          </a:prstGeom>
        </p:spPr>
      </p:pic>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4649" y="451086"/>
            <a:ext cx="1553049" cy="575400"/>
          </a:xfrm>
          <a:prstGeom prst="rect">
            <a:avLst/>
          </a:prstGeom>
        </p:spPr>
      </p:pic>
      <p:sp>
        <p:nvSpPr>
          <p:cNvPr id="28" name="Titel 1"/>
          <p:cNvSpPr>
            <a:spLocks noGrp="1"/>
          </p:cNvSpPr>
          <p:nvPr>
            <p:ph type="title"/>
          </p:nvPr>
        </p:nvSpPr>
        <p:spPr>
          <a:xfrm>
            <a:off x="504001" y="504000"/>
            <a:ext cx="11186476" cy="369332"/>
          </a:xfrm>
        </p:spPr>
        <p:txBody>
          <a:bodyPr/>
          <a:lstStyle/>
          <a:p>
            <a:r>
              <a:rPr lang="en-US" dirty="0" smtClean="0"/>
              <a:t>Demo – Sustainability Analytics</a:t>
            </a:r>
            <a:endParaRPr lang="en-US" dirty="0"/>
          </a:p>
        </p:txBody>
      </p:sp>
    </p:spTree>
    <p:extLst>
      <p:ext uri="{BB962C8B-B14F-4D97-AF65-F5344CB8AC3E}">
        <p14:creationId xmlns:p14="http://schemas.microsoft.com/office/powerpoint/2010/main" val="1535951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5" name="Textplatzhalter 1"/>
          <p:cNvSpPr txBox="1">
            <a:spLocks/>
          </p:cNvSpPr>
          <p:nvPr/>
        </p:nvSpPr>
        <p:spPr>
          <a:xfrm>
            <a:off x="5335074" y="2538998"/>
            <a:ext cx="4064209" cy="2501589"/>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spcBef>
                <a:spcPts val="0"/>
              </a:spcBef>
            </a:pPr>
            <a:r>
              <a:rPr lang="en-US" sz="1600" b="1" kern="0" dirty="0" smtClean="0"/>
              <a:t>Stefan Weidner</a:t>
            </a:r>
          </a:p>
          <a:p>
            <a:pPr>
              <a:spcBef>
                <a:spcPts val="600"/>
              </a:spcBef>
              <a:spcAft>
                <a:spcPts val="300"/>
              </a:spcAft>
            </a:pPr>
            <a:r>
              <a:rPr lang="en-US" sz="1600" kern="0" dirty="0" smtClean="0"/>
              <a:t>Executive Director</a:t>
            </a:r>
          </a:p>
          <a:p>
            <a:pPr>
              <a:spcBef>
                <a:spcPts val="0"/>
              </a:spcBef>
              <a:spcAft>
                <a:spcPts val="300"/>
              </a:spcAft>
            </a:pPr>
            <a:r>
              <a:rPr lang="en-US" sz="1600" kern="0" dirty="0" smtClean="0"/>
              <a:t>SAP UCC Magdeburg</a:t>
            </a:r>
          </a:p>
          <a:p>
            <a:pPr>
              <a:spcBef>
                <a:spcPts val="0"/>
              </a:spcBef>
              <a:spcAft>
                <a:spcPts val="300"/>
              </a:spcAft>
            </a:pPr>
            <a:r>
              <a:rPr lang="en-US" sz="1600" kern="0" dirty="0" smtClean="0"/>
              <a:t>Otto von Guericke University Magdeburg</a:t>
            </a:r>
          </a:p>
          <a:p>
            <a:pPr>
              <a:spcBef>
                <a:spcPts val="0"/>
              </a:spcBef>
              <a:spcAft>
                <a:spcPts val="300"/>
              </a:spcAft>
            </a:pPr>
            <a:endParaRPr lang="en-US" sz="1600" kern="0" dirty="0" smtClean="0"/>
          </a:p>
          <a:p>
            <a:pPr>
              <a:spcBef>
                <a:spcPts val="0"/>
              </a:spcBef>
              <a:spcAft>
                <a:spcPts val="300"/>
              </a:spcAft>
            </a:pPr>
            <a:endParaRPr lang="en-US" sz="1600" kern="0" dirty="0" smtClean="0"/>
          </a:p>
          <a:p>
            <a:pPr>
              <a:spcBef>
                <a:spcPts val="0"/>
              </a:spcBef>
              <a:spcAft>
                <a:spcPts val="600"/>
              </a:spcAft>
            </a:pPr>
            <a:r>
              <a:rPr lang="en-US" sz="1400" kern="0" dirty="0" smtClean="0"/>
              <a:t>stefan.weidner@ucc.ovgu.de</a:t>
            </a:r>
          </a:p>
          <a:p>
            <a:pPr>
              <a:spcBef>
                <a:spcPts val="0"/>
              </a:spcBef>
              <a:spcAft>
                <a:spcPts val="600"/>
              </a:spcAft>
            </a:pPr>
            <a:r>
              <a:rPr lang="en-US" sz="1400" kern="0" dirty="0" smtClean="0"/>
              <a:t>https://portal.ucc.ovgu.de</a:t>
            </a:r>
          </a:p>
          <a:p>
            <a:pPr>
              <a:spcBef>
                <a:spcPts val="0"/>
              </a:spcBef>
              <a:spcAft>
                <a:spcPts val="600"/>
              </a:spcAft>
            </a:pPr>
            <a:r>
              <a:rPr lang="en-US" sz="1400" kern="0" dirty="0" smtClean="0"/>
              <a:t>+49 391 67 54871</a:t>
            </a:r>
          </a:p>
          <a:p>
            <a:pPr>
              <a:spcBef>
                <a:spcPts val="0"/>
              </a:spcBef>
              <a:spcAft>
                <a:spcPts val="300"/>
              </a:spcAft>
            </a:pPr>
            <a:endParaRPr lang="en-US" sz="1600" kern="0" dirty="0" smtClean="0"/>
          </a:p>
          <a:p>
            <a:pPr>
              <a:spcBef>
                <a:spcPts val="0"/>
              </a:spcBef>
            </a:pPr>
            <a:endParaRPr lang="en-US" dirty="0"/>
          </a:p>
        </p:txBody>
      </p:sp>
      <p:pic>
        <p:nvPicPr>
          <p:cNvPr id="6" name="Grafik 5"/>
          <p:cNvPicPr>
            <a:picLocks noChangeAspect="1"/>
          </p:cNvPicPr>
          <p:nvPr/>
        </p:nvPicPr>
        <p:blipFill rotWithShape="1">
          <a:blip r:embed="rId5"/>
          <a:srcRect l="20107"/>
          <a:stretch/>
        </p:blipFill>
        <p:spPr>
          <a:xfrm>
            <a:off x="525469" y="2538998"/>
            <a:ext cx="4094918" cy="2652445"/>
          </a:xfrm>
          <a:prstGeom prst="rect">
            <a:avLst/>
          </a:prstGeom>
          <a:ln>
            <a:solidFill>
              <a:srgbClr val="0F46A7"/>
            </a:solidFill>
          </a:ln>
          <a:effectLst>
            <a:outerShdw blurRad="50800" dist="38100" dir="2700000" algn="tl" rotWithShape="0">
              <a:prstClr val="black">
                <a:alpha val="40000"/>
              </a:prstClr>
            </a:outerShdw>
          </a:effectLst>
        </p:spPr>
      </p:pic>
      <p:sp>
        <p:nvSpPr>
          <p:cNvPr id="7" name="Rechteck 6"/>
          <p:cNvSpPr/>
          <p:nvPr/>
        </p:nvSpPr>
        <p:spPr bwMode="gray">
          <a:xfrm>
            <a:off x="5033085" y="2538998"/>
            <a:ext cx="175846" cy="2652445"/>
          </a:xfrm>
          <a:prstGeom prst="rect">
            <a:avLst/>
          </a:prstGeom>
          <a:solidFill>
            <a:srgbClr val="0F46A7"/>
          </a:solidFill>
          <a:ln w="6350" algn="ctr">
            <a:solidFill>
              <a:srgbClr val="0F46A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3C3F7-6546-40CE-964E-CAD630ED62AD}"/>
              </a:ext>
            </a:extLst>
          </p:cNvPr>
          <p:cNvSpPr>
            <a:spLocks noGrp="1"/>
          </p:cNvSpPr>
          <p:nvPr>
            <p:ph type="title"/>
          </p:nvPr>
        </p:nvSpPr>
        <p:spPr/>
        <p:txBody>
          <a:bodyPr/>
          <a:lstStyle/>
          <a:p>
            <a:r>
              <a:rPr lang="en-US" dirty="0"/>
              <a:t>SAP EHS Solution Portfolio for Sustainable Operations</a:t>
            </a:r>
          </a:p>
        </p:txBody>
      </p:sp>
      <p:sp>
        <p:nvSpPr>
          <p:cNvPr id="3" name="TextBox 2">
            <a:extLst>
              <a:ext uri="{FF2B5EF4-FFF2-40B4-BE49-F238E27FC236}">
                <a16:creationId xmlns:a16="http://schemas.microsoft.com/office/drawing/2014/main" id="{764054FA-0DC0-4EDD-9324-A3C2CF77948D}"/>
              </a:ext>
            </a:extLst>
          </p:cNvPr>
          <p:cNvSpPr txBox="1"/>
          <p:nvPr/>
        </p:nvSpPr>
        <p:spPr>
          <a:xfrm>
            <a:off x="3997294" y="2430599"/>
            <a:ext cx="1321456"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800" kern="0">
                <a:solidFill>
                  <a:schemeClr val="bg1"/>
                </a:solidFill>
                <a:ea typeface="Arial Unicode MS" pitchFamily="34" charset="-128"/>
                <a:cs typeface="Arial Unicode MS" pitchFamily="34" charset="-128"/>
              </a:rPr>
              <a:t>Workplace Safety</a:t>
            </a:r>
          </a:p>
        </p:txBody>
      </p:sp>
      <p:sp>
        <p:nvSpPr>
          <p:cNvPr id="9" name="TextBox 8">
            <a:extLst>
              <a:ext uri="{FF2B5EF4-FFF2-40B4-BE49-F238E27FC236}">
                <a16:creationId xmlns:a16="http://schemas.microsoft.com/office/drawing/2014/main" id="{5B2D94D5-743B-4F27-A93E-705CD3B6CA1C}"/>
              </a:ext>
            </a:extLst>
          </p:cNvPr>
          <p:cNvSpPr txBox="1"/>
          <p:nvPr/>
        </p:nvSpPr>
        <p:spPr>
          <a:xfrm>
            <a:off x="6959441" y="1504544"/>
            <a:ext cx="1321456"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800" kern="0" dirty="0">
                <a:solidFill>
                  <a:schemeClr val="bg1"/>
                </a:solidFill>
                <a:ea typeface="Arial Unicode MS" pitchFamily="34" charset="-128"/>
                <a:cs typeface="Arial Unicode MS" pitchFamily="34" charset="-128"/>
              </a:rPr>
              <a:t>Safe Operations</a:t>
            </a:r>
          </a:p>
        </p:txBody>
      </p:sp>
      <p:sp>
        <p:nvSpPr>
          <p:cNvPr id="10" name="Rectangle 9">
            <a:extLst>
              <a:ext uri="{FF2B5EF4-FFF2-40B4-BE49-F238E27FC236}">
                <a16:creationId xmlns:a16="http://schemas.microsoft.com/office/drawing/2014/main" id="{B6463450-4465-4A2C-9240-74E9E6F2BAF0}"/>
              </a:ext>
            </a:extLst>
          </p:cNvPr>
          <p:cNvSpPr/>
          <p:nvPr/>
        </p:nvSpPr>
        <p:spPr bwMode="gray">
          <a:xfrm>
            <a:off x="1365428" y="4962192"/>
            <a:ext cx="9613430" cy="397383"/>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127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1" i="0" u="none" strike="noStrike" kern="0" cap="none" spc="0" normalizeH="0" baseline="0" noProof="0" dirty="0">
                <a:ln>
                  <a:noFill/>
                </a:ln>
                <a:solidFill>
                  <a:schemeClr val="bg1"/>
                </a:solidFill>
                <a:effectLst/>
                <a:uLnTx/>
                <a:uFillTx/>
                <a:ea typeface="Arial Unicode MS" pitchFamily="34" charset="-128"/>
                <a:cs typeface="Arial Unicode MS" pitchFamily="34" charset="-128"/>
              </a:rPr>
              <a:t>Regulatory and Permit Compliance Management</a:t>
            </a:r>
          </a:p>
        </p:txBody>
      </p:sp>
      <p:sp>
        <p:nvSpPr>
          <p:cNvPr id="11" name="Rectangle 10">
            <a:extLst>
              <a:ext uri="{FF2B5EF4-FFF2-40B4-BE49-F238E27FC236}">
                <a16:creationId xmlns:a16="http://schemas.microsoft.com/office/drawing/2014/main" id="{57704DE7-9930-4B0D-BFF9-CE7259F1C09E}"/>
              </a:ext>
            </a:extLst>
          </p:cNvPr>
          <p:cNvSpPr/>
          <p:nvPr/>
        </p:nvSpPr>
        <p:spPr bwMode="gray">
          <a:xfrm>
            <a:off x="1365428" y="5374750"/>
            <a:ext cx="9613430" cy="405109"/>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127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1" i="0" u="none" strike="noStrike" kern="0" cap="none" spc="0" normalizeH="0" baseline="0" noProof="0">
                <a:ln>
                  <a:noFill/>
                </a:ln>
                <a:solidFill>
                  <a:schemeClr val="bg1"/>
                </a:solidFill>
                <a:effectLst/>
                <a:uLnTx/>
                <a:uFillTx/>
                <a:ea typeface="Arial Unicode MS" pitchFamily="34" charset="-128"/>
                <a:cs typeface="Arial Unicode MS" pitchFamily="34" charset="-128"/>
              </a:rPr>
              <a:t>Action/Task Management</a:t>
            </a:r>
          </a:p>
        </p:txBody>
      </p:sp>
      <p:sp>
        <p:nvSpPr>
          <p:cNvPr id="12" name="Rectangle 11">
            <a:extLst>
              <a:ext uri="{FF2B5EF4-FFF2-40B4-BE49-F238E27FC236}">
                <a16:creationId xmlns:a16="http://schemas.microsoft.com/office/drawing/2014/main" id="{08A62F45-FE19-4B44-A001-69DD86F36E47}"/>
              </a:ext>
            </a:extLst>
          </p:cNvPr>
          <p:cNvSpPr/>
          <p:nvPr/>
        </p:nvSpPr>
        <p:spPr bwMode="gray">
          <a:xfrm>
            <a:off x="1365428" y="5806108"/>
            <a:ext cx="9613430" cy="308017"/>
          </a:xfrm>
          <a:prstGeom prst="rect">
            <a:avLst/>
          </a:prstGeom>
          <a:solidFill>
            <a:schemeClr val="bg2"/>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1" i="0" u="none" strike="noStrike" kern="0" cap="none" spc="0" normalizeH="0" baseline="0" noProof="0">
                <a:ln>
                  <a:noFill/>
                </a:ln>
                <a:effectLst/>
                <a:uLnTx/>
                <a:uFillTx/>
                <a:ea typeface="Arial Unicode MS" pitchFamily="34" charset="-128"/>
                <a:cs typeface="Arial Unicode MS" pitchFamily="34" charset="-128"/>
              </a:rPr>
              <a:t>S/4HANA Enterprise Management</a:t>
            </a:r>
          </a:p>
        </p:txBody>
      </p:sp>
      <p:sp>
        <p:nvSpPr>
          <p:cNvPr id="13" name="Rectangle 12">
            <a:extLst>
              <a:ext uri="{FF2B5EF4-FFF2-40B4-BE49-F238E27FC236}">
                <a16:creationId xmlns:a16="http://schemas.microsoft.com/office/drawing/2014/main" id="{AF1A7093-78A3-417B-8AFC-0BF8FF7ACDE1}"/>
              </a:ext>
            </a:extLst>
          </p:cNvPr>
          <p:cNvSpPr/>
          <p:nvPr/>
        </p:nvSpPr>
        <p:spPr bwMode="gray">
          <a:xfrm>
            <a:off x="1365428" y="1528088"/>
            <a:ext cx="9613430" cy="241874"/>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127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b="1" kern="0" dirty="0">
                <a:solidFill>
                  <a:schemeClr val="bg1"/>
                </a:solidFill>
                <a:ea typeface="Arial Unicode MS" pitchFamily="34" charset="-128"/>
                <a:cs typeface="Arial Unicode MS" pitchFamily="34" charset="-128"/>
              </a:rPr>
              <a:t>Analytics</a:t>
            </a:r>
            <a:endParaRPr kumimoji="0" lang="en-US" sz="1200" b="1" i="0" u="none" strike="noStrike" kern="0" cap="none" spc="0" normalizeH="0" baseline="0" noProof="0" dirty="0">
              <a:ln>
                <a:noFill/>
              </a:ln>
              <a:solidFill>
                <a:schemeClr val="bg1"/>
              </a:solidFill>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C8DD6DE8-0724-4AE4-8EF6-BD4C64D90E20}"/>
              </a:ext>
            </a:extLst>
          </p:cNvPr>
          <p:cNvSpPr/>
          <p:nvPr/>
        </p:nvSpPr>
        <p:spPr bwMode="gray">
          <a:xfrm>
            <a:off x="1365428" y="1804220"/>
            <a:ext cx="4796564" cy="3113133"/>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2000" b="1" kern="0" dirty="0">
                <a:solidFill>
                  <a:schemeClr val="bg1">
                    <a:lumMod val="95000"/>
                  </a:schemeClr>
                </a:solidFill>
                <a:ea typeface="Arial Unicode MS"/>
                <a:cs typeface="Arial Unicode MS"/>
              </a:rPr>
              <a:t>Environment Management</a:t>
            </a:r>
            <a:endParaRPr kumimoji="0" lang="en-US" sz="2000" b="1" i="0" u="none" strike="noStrike" kern="0" cap="none" spc="0" normalizeH="0" baseline="0" noProof="0" dirty="0">
              <a:ln>
                <a:noFill/>
              </a:ln>
              <a:solidFill>
                <a:schemeClr val="bg1">
                  <a:lumMod val="95000"/>
                </a:schemeClr>
              </a:solidFill>
              <a:effectLst/>
              <a:uLnTx/>
              <a:uFillTx/>
              <a:ea typeface="Arial Unicode MS" pitchFamily="34" charset="-128"/>
              <a:cs typeface="Arial Unicode MS" pitchFamily="34" charset="-128"/>
            </a:endParaRPr>
          </a:p>
        </p:txBody>
      </p:sp>
      <p:pic>
        <p:nvPicPr>
          <p:cNvPr id="25" name="Picture 24">
            <a:extLst>
              <a:ext uri="{FF2B5EF4-FFF2-40B4-BE49-F238E27FC236}">
                <a16:creationId xmlns:a16="http://schemas.microsoft.com/office/drawing/2014/main" id="{12C4C729-4265-4037-85FB-27B945462BFF}"/>
              </a:ext>
            </a:extLst>
          </p:cNvPr>
          <p:cNvPicPr>
            <a:picLocks noChangeAspect="1"/>
          </p:cNvPicPr>
          <p:nvPr/>
        </p:nvPicPr>
        <p:blipFill>
          <a:blip r:embed="rId2"/>
          <a:stretch>
            <a:fillRect/>
          </a:stretch>
        </p:blipFill>
        <p:spPr>
          <a:xfrm>
            <a:off x="1776239" y="3096676"/>
            <a:ext cx="422728" cy="422728"/>
          </a:xfrm>
          <a:prstGeom prst="rect">
            <a:avLst/>
          </a:prstGeom>
        </p:spPr>
      </p:pic>
      <p:sp>
        <p:nvSpPr>
          <p:cNvPr id="28" name="TextBox 27">
            <a:extLst>
              <a:ext uri="{FF2B5EF4-FFF2-40B4-BE49-F238E27FC236}">
                <a16:creationId xmlns:a16="http://schemas.microsoft.com/office/drawing/2014/main" id="{D7BD686A-2DAE-4869-B4B6-A167A8C0797F}"/>
              </a:ext>
            </a:extLst>
          </p:cNvPr>
          <p:cNvSpPr txBox="1"/>
          <p:nvPr/>
        </p:nvSpPr>
        <p:spPr>
          <a:xfrm>
            <a:off x="1490631" y="5888216"/>
            <a:ext cx="1340110" cy="138499"/>
          </a:xfrm>
          <a:prstGeom prst="rect">
            <a:avLst/>
          </a:prstGeom>
          <a:solidFill>
            <a:schemeClr val="accent3">
              <a:lumMod val="50000"/>
            </a:schemeClr>
          </a:solidFill>
        </p:spPr>
        <p:txBody>
          <a:bodyPr wrap="none" lIns="0" tIns="0" rIns="0" bIns="0" rtlCol="0">
            <a:spAutoFit/>
          </a:bodyPr>
          <a:lstStyle/>
          <a:p>
            <a:pPr algn="ctr" defTabSz="914400" fontAlgn="base">
              <a:spcBef>
                <a:spcPts val="100"/>
              </a:spcBef>
              <a:spcAft>
                <a:spcPct val="0"/>
              </a:spcAft>
              <a:buClr>
                <a:srgbClr val="F0AB00"/>
              </a:buClr>
              <a:buSzPct val="80000"/>
            </a:pPr>
            <a:r>
              <a:rPr lang="en-US" sz="900" kern="0" dirty="0">
                <a:solidFill>
                  <a:schemeClr val="bg1">
                    <a:lumMod val="95000"/>
                  </a:schemeClr>
                </a:solidFill>
                <a:ea typeface="Arial Unicode MS"/>
                <a:cs typeface="Arial Unicode MS"/>
              </a:rPr>
              <a:t>Work Permit Management</a:t>
            </a:r>
          </a:p>
        </p:txBody>
      </p:sp>
      <p:sp>
        <p:nvSpPr>
          <p:cNvPr id="24" name="Rectangle 23">
            <a:extLst>
              <a:ext uri="{FF2B5EF4-FFF2-40B4-BE49-F238E27FC236}">
                <a16:creationId xmlns:a16="http://schemas.microsoft.com/office/drawing/2014/main" id="{6A26F1A8-110C-486A-AA8D-59A9E5E4CB5B}"/>
              </a:ext>
            </a:extLst>
          </p:cNvPr>
          <p:cNvSpPr/>
          <p:nvPr/>
        </p:nvSpPr>
        <p:spPr bwMode="gray">
          <a:xfrm>
            <a:off x="955362" y="1804220"/>
            <a:ext cx="361764" cy="4309905"/>
          </a:xfrm>
          <a:prstGeom prst="rect">
            <a:avLst/>
          </a:prstGeom>
          <a:solidFill>
            <a:schemeClr val="bg2"/>
          </a:solidFill>
          <a:ln w="9525" algn="ctr">
            <a:noFill/>
            <a:miter lim="800000"/>
            <a:headEnd/>
            <a:tailEnd/>
          </a:ln>
        </p:spPr>
        <p:txBody>
          <a:bodyPr vert="vert270"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900" b="1" i="0" u="none" strike="noStrike" kern="0" cap="none" spc="0" normalizeH="0" baseline="0" noProof="0">
                <a:ln>
                  <a:noFill/>
                </a:ln>
                <a:effectLst/>
                <a:uLnTx/>
                <a:uFillTx/>
                <a:ea typeface="Arial Unicode MS" pitchFamily="34" charset="-128"/>
                <a:cs typeface="Arial Unicode MS" pitchFamily="34" charset="-128"/>
              </a:rPr>
              <a:t>Enterprise Asset Management</a:t>
            </a:r>
          </a:p>
        </p:txBody>
      </p:sp>
      <p:sp>
        <p:nvSpPr>
          <p:cNvPr id="29" name="Rectangle 28">
            <a:extLst>
              <a:ext uri="{FF2B5EF4-FFF2-40B4-BE49-F238E27FC236}">
                <a16:creationId xmlns:a16="http://schemas.microsoft.com/office/drawing/2014/main" id="{E56777A2-AA6F-4E16-A056-B629256934E4}"/>
              </a:ext>
            </a:extLst>
          </p:cNvPr>
          <p:cNvSpPr/>
          <p:nvPr/>
        </p:nvSpPr>
        <p:spPr bwMode="gray">
          <a:xfrm>
            <a:off x="1365428" y="1273548"/>
            <a:ext cx="9613430" cy="201008"/>
          </a:xfrm>
          <a:prstGeom prst="rect">
            <a:avLst/>
          </a:prstGeom>
          <a:solidFill>
            <a:schemeClr val="bg2"/>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900" b="1" i="0" u="none" strike="noStrike" kern="0" cap="none" spc="0" normalizeH="0" baseline="0" noProof="0" dirty="0">
                <a:ln>
                  <a:noFill/>
                </a:ln>
                <a:effectLst/>
                <a:uLnTx/>
                <a:uFillTx/>
                <a:ea typeface="Arial Unicode MS" pitchFamily="34" charset="-128"/>
                <a:cs typeface="Arial Unicode MS" pitchFamily="34" charset="-128"/>
              </a:rPr>
              <a:t>SAP Cloud for Sustainable Enterprise</a:t>
            </a:r>
          </a:p>
        </p:txBody>
      </p:sp>
      <p:sp>
        <p:nvSpPr>
          <p:cNvPr id="31" name="Rectangle 30">
            <a:extLst>
              <a:ext uri="{FF2B5EF4-FFF2-40B4-BE49-F238E27FC236}">
                <a16:creationId xmlns:a16="http://schemas.microsoft.com/office/drawing/2014/main" id="{CE9119B3-A999-4862-A28F-F36BDD7D6332}"/>
              </a:ext>
            </a:extLst>
          </p:cNvPr>
          <p:cNvSpPr/>
          <p:nvPr/>
        </p:nvSpPr>
        <p:spPr bwMode="gray">
          <a:xfrm>
            <a:off x="11016507" y="1787473"/>
            <a:ext cx="361764" cy="4326652"/>
          </a:xfrm>
          <a:prstGeom prst="rect">
            <a:avLst/>
          </a:prstGeom>
          <a:solidFill>
            <a:schemeClr val="bg2"/>
          </a:solidFill>
          <a:ln w="9525" algn="ctr">
            <a:noFill/>
            <a:miter lim="800000"/>
            <a:headEnd/>
            <a:tailEnd/>
          </a:ln>
        </p:spPr>
        <p:txBody>
          <a:bodyPr vert="vert"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900" b="1" kern="0">
                <a:ea typeface="Arial Unicode MS" pitchFamily="34" charset="-128"/>
                <a:cs typeface="Arial Unicode MS" pitchFamily="34" charset="-128"/>
              </a:rPr>
              <a:t>HR/SuccessFactors</a:t>
            </a:r>
            <a:endParaRPr kumimoji="0" lang="en-US"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68692F54-9550-46F8-A80F-2DB7FE32E87F}"/>
              </a:ext>
            </a:extLst>
          </p:cNvPr>
          <p:cNvSpPr/>
          <p:nvPr/>
        </p:nvSpPr>
        <p:spPr bwMode="gray">
          <a:xfrm>
            <a:off x="3044164" y="3672623"/>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a:ea typeface="Arial Unicode MS"/>
                <a:cs typeface="Arial Unicode MS"/>
              </a:rPr>
              <a:t> Air Emissions </a:t>
            </a:r>
            <a:r>
              <a:rPr lang="en-US" sz="900" b="1" kern="0" dirty="0">
                <a:ea typeface="Arial Unicode MS"/>
                <a:cs typeface="Arial Unicode MS"/>
              </a:rPr>
              <a:t>Management</a:t>
            </a:r>
          </a:p>
        </p:txBody>
      </p:sp>
      <p:sp>
        <p:nvSpPr>
          <p:cNvPr id="22" name="Rectangle 21">
            <a:hlinkClick r:id="" action="ppaction://noaction"/>
            <a:extLst>
              <a:ext uri="{FF2B5EF4-FFF2-40B4-BE49-F238E27FC236}">
                <a16:creationId xmlns:a16="http://schemas.microsoft.com/office/drawing/2014/main" id="{DA0C7E2E-D17E-4CEC-8366-44465ED1CA52}"/>
              </a:ext>
            </a:extLst>
          </p:cNvPr>
          <p:cNvSpPr/>
          <p:nvPr/>
        </p:nvSpPr>
        <p:spPr bwMode="gray">
          <a:xfrm>
            <a:off x="1564923" y="3670193"/>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Waste Management</a:t>
            </a:r>
          </a:p>
        </p:txBody>
      </p:sp>
      <p:sp>
        <p:nvSpPr>
          <p:cNvPr id="23" name="Rectangle 22">
            <a:extLst>
              <a:ext uri="{FF2B5EF4-FFF2-40B4-BE49-F238E27FC236}">
                <a16:creationId xmlns:a16="http://schemas.microsoft.com/office/drawing/2014/main" id="{5C888C89-23D7-4400-92DF-5AB32354EBB1}"/>
              </a:ext>
            </a:extLst>
          </p:cNvPr>
          <p:cNvSpPr/>
          <p:nvPr/>
        </p:nvSpPr>
        <p:spPr bwMode="gray">
          <a:xfrm>
            <a:off x="4523132" y="3673479"/>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GHG Emissions Management</a:t>
            </a:r>
          </a:p>
        </p:txBody>
      </p:sp>
      <p:sp>
        <p:nvSpPr>
          <p:cNvPr id="27" name="TextBox 26">
            <a:extLst>
              <a:ext uri="{FF2B5EF4-FFF2-40B4-BE49-F238E27FC236}">
                <a16:creationId xmlns:a16="http://schemas.microsoft.com/office/drawing/2014/main" id="{4B7B5855-76C8-427B-A0D8-2105CD613E21}"/>
              </a:ext>
            </a:extLst>
          </p:cNvPr>
          <p:cNvSpPr txBox="1"/>
          <p:nvPr/>
        </p:nvSpPr>
        <p:spPr>
          <a:xfrm>
            <a:off x="8046600" y="2500764"/>
            <a:ext cx="1321456"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1800" kern="0">
                <a:solidFill>
                  <a:schemeClr val="bg1"/>
                </a:solidFill>
                <a:ea typeface="Arial Unicode MS" pitchFamily="34" charset="-128"/>
                <a:cs typeface="Arial Unicode MS" pitchFamily="34" charset="-128"/>
              </a:rPr>
              <a:t>Workplace Safety</a:t>
            </a:r>
          </a:p>
        </p:txBody>
      </p:sp>
      <p:sp>
        <p:nvSpPr>
          <p:cNvPr id="30" name="Rectangle 29">
            <a:extLst>
              <a:ext uri="{FF2B5EF4-FFF2-40B4-BE49-F238E27FC236}">
                <a16:creationId xmlns:a16="http://schemas.microsoft.com/office/drawing/2014/main" id="{BDBA4E20-5FFA-4871-9148-71F61FD14BA4}"/>
              </a:ext>
            </a:extLst>
          </p:cNvPr>
          <p:cNvSpPr/>
          <p:nvPr/>
        </p:nvSpPr>
        <p:spPr bwMode="gray">
          <a:xfrm>
            <a:off x="6182294" y="1804220"/>
            <a:ext cx="4796564" cy="3113133"/>
          </a:xfrm>
          <a:prstGeom prst="rect">
            <a:avLst/>
          </a:prstGeom>
          <a:gradFill flip="none" rotWithShape="1">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2000" b="1" kern="0" dirty="0">
                <a:solidFill>
                  <a:schemeClr val="bg1">
                    <a:lumMod val="95000"/>
                  </a:schemeClr>
                </a:solidFill>
                <a:ea typeface="Arial Unicode MS"/>
                <a:cs typeface="Arial Unicode MS"/>
              </a:rPr>
              <a:t>Workplace Safety</a:t>
            </a:r>
            <a:endParaRPr kumimoji="0" lang="en-US" sz="2000" b="1" i="0" u="none" strike="noStrike" kern="0" cap="none" spc="0" normalizeH="0" baseline="0" noProof="0" dirty="0">
              <a:ln>
                <a:noFill/>
              </a:ln>
              <a:solidFill>
                <a:schemeClr val="bg1">
                  <a:lumMod val="95000"/>
                </a:schemeClr>
              </a:solidFill>
              <a:effectLst/>
              <a:uLnTx/>
              <a:uFillTx/>
              <a:ea typeface="Arial Unicode MS" pitchFamily="34" charset="-128"/>
              <a:cs typeface="Arial Unicode MS" pitchFamily="34" charset="-128"/>
            </a:endParaRPr>
          </a:p>
        </p:txBody>
      </p:sp>
      <p:sp>
        <p:nvSpPr>
          <p:cNvPr id="33" name="Rectangle 32">
            <a:extLst>
              <a:ext uri="{FF2B5EF4-FFF2-40B4-BE49-F238E27FC236}">
                <a16:creationId xmlns:a16="http://schemas.microsoft.com/office/drawing/2014/main" id="{A6CE7E49-D77C-433E-ABC0-4171ACFB3558}"/>
              </a:ext>
            </a:extLst>
          </p:cNvPr>
          <p:cNvSpPr/>
          <p:nvPr/>
        </p:nvSpPr>
        <p:spPr bwMode="gray">
          <a:xfrm>
            <a:off x="7861030" y="3672623"/>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a:cs typeface="Arial Unicode MS"/>
              </a:rPr>
              <a:t> Near Misses</a:t>
            </a:r>
          </a:p>
        </p:txBody>
      </p:sp>
      <p:sp>
        <p:nvSpPr>
          <p:cNvPr id="34" name="Rectangle 33">
            <a:hlinkClick r:id="" action="ppaction://noaction"/>
            <a:extLst>
              <a:ext uri="{FF2B5EF4-FFF2-40B4-BE49-F238E27FC236}">
                <a16:creationId xmlns:a16="http://schemas.microsoft.com/office/drawing/2014/main" id="{791A1602-601C-48D2-BF1D-1160A999F9A3}"/>
              </a:ext>
            </a:extLst>
          </p:cNvPr>
          <p:cNvSpPr/>
          <p:nvPr/>
        </p:nvSpPr>
        <p:spPr bwMode="gray">
          <a:xfrm>
            <a:off x="6381789" y="3672531"/>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Incident Management</a:t>
            </a:r>
          </a:p>
        </p:txBody>
      </p:sp>
      <p:sp>
        <p:nvSpPr>
          <p:cNvPr id="35" name="Rectangle 34">
            <a:extLst>
              <a:ext uri="{FF2B5EF4-FFF2-40B4-BE49-F238E27FC236}">
                <a16:creationId xmlns:a16="http://schemas.microsoft.com/office/drawing/2014/main" id="{1BCB21AE-AAF9-483E-9F45-E956DEDBE3CC}"/>
              </a:ext>
            </a:extLst>
          </p:cNvPr>
          <p:cNvSpPr/>
          <p:nvPr/>
        </p:nvSpPr>
        <p:spPr bwMode="gray">
          <a:xfrm>
            <a:off x="9340271" y="3672531"/>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Safety Observations</a:t>
            </a:r>
          </a:p>
        </p:txBody>
      </p:sp>
      <p:pic>
        <p:nvPicPr>
          <p:cNvPr id="21" name="Picture 20">
            <a:extLst>
              <a:ext uri="{FF2B5EF4-FFF2-40B4-BE49-F238E27FC236}">
                <a16:creationId xmlns:a16="http://schemas.microsoft.com/office/drawing/2014/main" id="{D219D3AA-EA6A-49C9-842E-43AA2190224A}"/>
              </a:ext>
            </a:extLst>
          </p:cNvPr>
          <p:cNvPicPr>
            <a:picLocks noChangeAspect="1"/>
          </p:cNvPicPr>
          <p:nvPr/>
        </p:nvPicPr>
        <p:blipFill>
          <a:blip r:embed="rId3"/>
          <a:stretch>
            <a:fillRect/>
          </a:stretch>
        </p:blipFill>
        <p:spPr>
          <a:xfrm>
            <a:off x="7048657" y="3119048"/>
            <a:ext cx="441343" cy="441343"/>
          </a:xfrm>
          <a:prstGeom prst="rect">
            <a:avLst/>
          </a:prstGeom>
        </p:spPr>
      </p:pic>
      <p:sp>
        <p:nvSpPr>
          <p:cNvPr id="36" name="Rectangle 35">
            <a:extLst>
              <a:ext uri="{FF2B5EF4-FFF2-40B4-BE49-F238E27FC236}">
                <a16:creationId xmlns:a16="http://schemas.microsoft.com/office/drawing/2014/main" id="{60EF9AA0-2EA7-4B74-83BF-E037FA7F1D5D}"/>
              </a:ext>
            </a:extLst>
          </p:cNvPr>
          <p:cNvSpPr/>
          <p:nvPr/>
        </p:nvSpPr>
        <p:spPr bwMode="gray">
          <a:xfrm>
            <a:off x="7861030" y="4046257"/>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a:cs typeface="Arial Unicode MS"/>
              </a:rPr>
              <a:t> Chemical Management</a:t>
            </a:r>
          </a:p>
        </p:txBody>
      </p:sp>
      <p:sp>
        <p:nvSpPr>
          <p:cNvPr id="37" name="Rectangle 36">
            <a:hlinkClick r:id="" action="ppaction://noaction"/>
            <a:extLst>
              <a:ext uri="{FF2B5EF4-FFF2-40B4-BE49-F238E27FC236}">
                <a16:creationId xmlns:a16="http://schemas.microsoft.com/office/drawing/2014/main" id="{22BCEB04-58A9-4F22-B799-363661636B5A}"/>
              </a:ext>
            </a:extLst>
          </p:cNvPr>
          <p:cNvSpPr/>
          <p:nvPr/>
        </p:nvSpPr>
        <p:spPr bwMode="gray">
          <a:xfrm>
            <a:off x="6381789" y="4046165"/>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Chemical Approval</a:t>
            </a:r>
          </a:p>
        </p:txBody>
      </p:sp>
      <p:sp>
        <p:nvSpPr>
          <p:cNvPr id="38" name="Rectangle 37">
            <a:extLst>
              <a:ext uri="{FF2B5EF4-FFF2-40B4-BE49-F238E27FC236}">
                <a16:creationId xmlns:a16="http://schemas.microsoft.com/office/drawing/2014/main" id="{DEF6266F-FEC9-4C51-A131-E2C9375F0001}"/>
              </a:ext>
            </a:extLst>
          </p:cNvPr>
          <p:cNvSpPr/>
          <p:nvPr/>
        </p:nvSpPr>
        <p:spPr bwMode="gray">
          <a:xfrm>
            <a:off x="9340271" y="4046165"/>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Operational Risk Assessment</a:t>
            </a:r>
          </a:p>
        </p:txBody>
      </p:sp>
      <p:sp>
        <p:nvSpPr>
          <p:cNvPr id="39" name="Rectangle 38">
            <a:extLst>
              <a:ext uri="{FF2B5EF4-FFF2-40B4-BE49-F238E27FC236}">
                <a16:creationId xmlns:a16="http://schemas.microsoft.com/office/drawing/2014/main" id="{52B1829F-67E9-4D15-9826-74FC4AAB75D0}"/>
              </a:ext>
            </a:extLst>
          </p:cNvPr>
          <p:cNvSpPr/>
          <p:nvPr/>
        </p:nvSpPr>
        <p:spPr bwMode="gray">
          <a:xfrm>
            <a:off x="7861030" y="4417683"/>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a:cs typeface="Arial Unicode MS"/>
              </a:rPr>
              <a:t>Occupational Health*</a:t>
            </a:r>
          </a:p>
        </p:txBody>
      </p:sp>
      <p:sp>
        <p:nvSpPr>
          <p:cNvPr id="40" name="Rectangle 39">
            <a:hlinkClick r:id="" action="ppaction://noaction"/>
            <a:extLst>
              <a:ext uri="{FF2B5EF4-FFF2-40B4-BE49-F238E27FC236}">
                <a16:creationId xmlns:a16="http://schemas.microsoft.com/office/drawing/2014/main" id="{DCFC428A-28E0-4075-8640-0E38F9F8D67D}"/>
              </a:ext>
            </a:extLst>
          </p:cNvPr>
          <p:cNvSpPr/>
          <p:nvPr/>
        </p:nvSpPr>
        <p:spPr bwMode="gray">
          <a:xfrm>
            <a:off x="6381789" y="4417591"/>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Industrial Hygiene and Sampling</a:t>
            </a:r>
          </a:p>
        </p:txBody>
      </p:sp>
      <p:sp>
        <p:nvSpPr>
          <p:cNvPr id="41" name="Rectangle 40">
            <a:extLst>
              <a:ext uri="{FF2B5EF4-FFF2-40B4-BE49-F238E27FC236}">
                <a16:creationId xmlns:a16="http://schemas.microsoft.com/office/drawing/2014/main" id="{FE0CF138-19FD-4ACD-92DF-244C3A66AC74}"/>
              </a:ext>
            </a:extLst>
          </p:cNvPr>
          <p:cNvSpPr/>
          <p:nvPr/>
        </p:nvSpPr>
        <p:spPr bwMode="gray">
          <a:xfrm>
            <a:off x="9340271" y="4417591"/>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Management of Change</a:t>
            </a:r>
          </a:p>
        </p:txBody>
      </p:sp>
      <p:sp>
        <p:nvSpPr>
          <p:cNvPr id="42" name="TextBox 41">
            <a:extLst>
              <a:ext uri="{FF2B5EF4-FFF2-40B4-BE49-F238E27FC236}">
                <a16:creationId xmlns:a16="http://schemas.microsoft.com/office/drawing/2014/main" id="{B3251FDB-7DE2-4DFF-8BBC-ADB2854A3969}"/>
              </a:ext>
            </a:extLst>
          </p:cNvPr>
          <p:cNvSpPr txBox="1"/>
          <p:nvPr/>
        </p:nvSpPr>
        <p:spPr>
          <a:xfrm>
            <a:off x="2955944" y="5888215"/>
            <a:ext cx="968214" cy="138499"/>
          </a:xfrm>
          <a:prstGeom prst="rect">
            <a:avLst/>
          </a:prstGeom>
          <a:solidFill>
            <a:schemeClr val="accent3">
              <a:lumMod val="50000"/>
            </a:schemeClr>
          </a:solidFill>
        </p:spPr>
        <p:txBody>
          <a:bodyPr wrap="none" lIns="0" tIns="0" rIns="0" bIns="0" rtlCol="0">
            <a:spAutoFit/>
          </a:bodyPr>
          <a:lstStyle/>
          <a:p>
            <a:pPr algn="ctr" defTabSz="914400" fontAlgn="base">
              <a:spcBef>
                <a:spcPts val="100"/>
              </a:spcBef>
              <a:spcAft>
                <a:spcPct val="0"/>
              </a:spcAft>
              <a:buClr>
                <a:srgbClr val="F0AB00"/>
              </a:buClr>
              <a:buSzPct val="80000"/>
            </a:pPr>
            <a:r>
              <a:rPr lang="en-US" sz="900" kern="0" dirty="0">
                <a:solidFill>
                  <a:schemeClr val="bg1">
                    <a:lumMod val="95000"/>
                  </a:schemeClr>
                </a:solidFill>
                <a:ea typeface="Arial Unicode MS"/>
                <a:cs typeface="Arial Unicode MS"/>
              </a:rPr>
              <a:t>Audit Management</a:t>
            </a:r>
          </a:p>
        </p:txBody>
      </p:sp>
      <p:sp>
        <p:nvSpPr>
          <p:cNvPr id="43" name="TextBox 42">
            <a:extLst>
              <a:ext uri="{FF2B5EF4-FFF2-40B4-BE49-F238E27FC236}">
                <a16:creationId xmlns:a16="http://schemas.microsoft.com/office/drawing/2014/main" id="{AFC4A409-E93C-4774-934E-3A700A2AAE4C}"/>
              </a:ext>
            </a:extLst>
          </p:cNvPr>
          <p:cNvSpPr txBox="1"/>
          <p:nvPr/>
        </p:nvSpPr>
        <p:spPr>
          <a:xfrm>
            <a:off x="953299" y="6192417"/>
            <a:ext cx="1189428" cy="161583"/>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50" b="1" i="1" kern="0" dirty="0">
                <a:ea typeface="Arial Unicode MS" pitchFamily="34" charset="-128"/>
                <a:cs typeface="Arial Unicode MS" pitchFamily="34" charset="-128"/>
              </a:rPr>
              <a:t>*</a:t>
            </a:r>
            <a:r>
              <a:rPr lang="en-US" sz="800" b="1" i="1" kern="0" dirty="0">
                <a:ea typeface="Arial Unicode MS" pitchFamily="34" charset="-128"/>
                <a:cs typeface="Arial Unicode MS" pitchFamily="34" charset="-128"/>
              </a:rPr>
              <a:t>OH licensed separately</a:t>
            </a:r>
          </a:p>
        </p:txBody>
      </p:sp>
      <p:sp>
        <p:nvSpPr>
          <p:cNvPr id="32" name="Rectangle 31">
            <a:hlinkClick r:id="" action="ppaction://noaction"/>
            <a:extLst>
              <a:ext uri="{FF2B5EF4-FFF2-40B4-BE49-F238E27FC236}">
                <a16:creationId xmlns:a16="http://schemas.microsoft.com/office/drawing/2014/main" id="{2B758EC2-3BFD-47C2-8922-F46DA246C2AE}"/>
              </a:ext>
            </a:extLst>
          </p:cNvPr>
          <p:cNvSpPr/>
          <p:nvPr/>
        </p:nvSpPr>
        <p:spPr bwMode="gray">
          <a:xfrm>
            <a:off x="1564923" y="4046165"/>
            <a:ext cx="1333736" cy="326587"/>
          </a:xfrm>
          <a:prstGeom prst="rect">
            <a:avLst/>
          </a:prstGeom>
          <a:solidFill>
            <a:schemeClr val="bg1"/>
          </a:solidFill>
          <a:ln w="6350" algn="ctr">
            <a:noFill/>
            <a:miter lim="800000"/>
            <a:headEnd/>
            <a:tailEnd/>
          </a:ln>
          <a:effectLst>
            <a:outerShdw blurRad="50800" dist="38100" dir="5400000" algn="t" rotWithShape="0">
              <a:prstClr val="black">
                <a:alpha val="40000"/>
              </a:prstClr>
            </a:outerShdw>
          </a:effectLst>
        </p:spPr>
        <p:txBody>
          <a:bodyPr lIns="89977" tIns="71981" rIns="89977" bIns="71981" rtlCol="0" anchor="ctr"/>
          <a:lstStyle/>
          <a:p>
            <a:pPr algn="ctr" defTabSz="914126" fontAlgn="base">
              <a:spcBef>
                <a:spcPct val="50000"/>
              </a:spcBef>
              <a:spcAft>
                <a:spcPct val="0"/>
              </a:spcAft>
              <a:buClr>
                <a:srgbClr val="F0AB00"/>
              </a:buClr>
              <a:buSzPct val="80000"/>
            </a:pPr>
            <a:r>
              <a:rPr lang="en-US" sz="900" b="1" kern="0" dirty="0">
                <a:ea typeface="Arial Unicode MS" pitchFamily="34" charset="-128"/>
                <a:cs typeface="Arial Unicode MS" pitchFamily="34" charset="-128"/>
              </a:rPr>
              <a:t>Water/Wastewater Management</a:t>
            </a:r>
          </a:p>
        </p:txBody>
      </p:sp>
      <p:sp>
        <p:nvSpPr>
          <p:cNvPr id="4" name="Rechteck 3"/>
          <p:cNvSpPr/>
          <p:nvPr/>
        </p:nvSpPr>
        <p:spPr bwMode="gray">
          <a:xfrm>
            <a:off x="1416050" y="2984597"/>
            <a:ext cx="4620739" cy="1682189"/>
          </a:xfrm>
          <a:prstGeom prst="rect">
            <a:avLst/>
          </a:prstGeom>
          <a:noFill/>
          <a:ln w="28575"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18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78147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373FACC-6DEE-4FE9-9285-DFF9D5E2D97F}"/>
              </a:ext>
            </a:extLst>
          </p:cNvPr>
          <p:cNvSpPr txBox="1"/>
          <p:nvPr/>
        </p:nvSpPr>
        <p:spPr>
          <a:xfrm>
            <a:off x="6884544" y="2426960"/>
            <a:ext cx="4713963" cy="2508379"/>
          </a:xfrm>
          <a:prstGeom prst="rect">
            <a:avLst/>
          </a:prstGeom>
          <a:noFill/>
        </p:spPr>
        <p:txBody>
          <a:bodyPr wrap="square" lIns="91440" tIns="45720" rIns="91440" bIns="45720" rtlCol="0" anchor="t">
            <a:spAutoFit/>
          </a:bodyPr>
          <a:lstStyle/>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Multiple options for data collection and interfacing to sources of information</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Calculation of greenhouse gas inventories to comply with voluntary and corporate reporting requirements</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Equations, regulations, and emission factor content built-in for Scope 1 and 2 GHG Protocol emission outputs</a:t>
            </a:r>
            <a:endParaRPr lang="en-US" dirty="0">
              <a:ea typeface="Arial Unicode MS"/>
              <a:cs typeface="Times New Roman"/>
            </a:endParaRP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Calculate and aggregate emissions while fostering data transparency</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Multiple options for validation of collected data and also emissions results</a:t>
            </a:r>
          </a:p>
          <a:p>
            <a:pPr marL="171450" indent="-171450" defTabSz="914126">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Emissions forecasting</a:t>
            </a:r>
            <a:endParaRPr lang="en-US" sz="1200" kern="0" dirty="0">
              <a:latin typeface="Arial" charset="0"/>
              <a:ea typeface="Arial Unicode MS" pitchFamily="34" charset="-128"/>
              <a:cs typeface="Times New Roman" pitchFamily="18" charset="0"/>
            </a:endParaRPr>
          </a:p>
        </p:txBody>
      </p:sp>
      <p:pic>
        <p:nvPicPr>
          <p:cNvPr id="9" name="Picture 8" descr="Screenshot (40)">
            <a:extLst>
              <a:ext uri="{FF2B5EF4-FFF2-40B4-BE49-F238E27FC236}">
                <a16:creationId xmlns:a16="http://schemas.microsoft.com/office/drawing/2014/main" id="{340E299B-7BB9-4C8B-A582-F1829D32FDC0}"/>
              </a:ext>
            </a:extLst>
          </p:cNvPr>
          <p:cNvPicPr>
            <a:picLocks noGrp="1" noChangeAspect="1"/>
          </p:cNvPicPr>
          <p:nvPr isPhoto="1"/>
        </p:nvPicPr>
        <p:blipFill>
          <a:blip r:embed="rId2">
            <a:lum/>
          </a:blip>
          <a:stretch>
            <a:fillRect/>
          </a:stretch>
        </p:blipFill>
        <p:spPr>
          <a:xfrm>
            <a:off x="504001" y="1139715"/>
            <a:ext cx="6132128" cy="3911546"/>
          </a:xfrm>
          <a:prstGeom prst="rect">
            <a:avLst/>
          </a:prstGeom>
          <a:ln>
            <a:noFill/>
          </a:ln>
          <a:effectLst>
            <a:outerShdw blurRad="50800" dist="38100" dir="5400000" algn="t" rotWithShape="0">
              <a:prstClr val="black">
                <a:alpha val="40000"/>
              </a:prstClr>
            </a:outerShdw>
          </a:effectLst>
        </p:spPr>
      </p:pic>
      <p:sp>
        <p:nvSpPr>
          <p:cNvPr id="2" name="Title 1">
            <a:extLst>
              <a:ext uri="{FF2B5EF4-FFF2-40B4-BE49-F238E27FC236}">
                <a16:creationId xmlns:a16="http://schemas.microsoft.com/office/drawing/2014/main" id="{BE101FD4-25C2-487A-B539-3AF601386E9E}"/>
              </a:ext>
            </a:extLst>
          </p:cNvPr>
          <p:cNvSpPr>
            <a:spLocks noGrp="1"/>
          </p:cNvSpPr>
          <p:nvPr>
            <p:ph type="title"/>
          </p:nvPr>
        </p:nvSpPr>
        <p:spPr/>
        <p:txBody>
          <a:bodyPr/>
          <a:lstStyle/>
          <a:p>
            <a:r>
              <a:rPr lang="en-US" dirty="0"/>
              <a:t>GHG Emissions Management</a:t>
            </a:r>
          </a:p>
        </p:txBody>
      </p:sp>
      <p:sp>
        <p:nvSpPr>
          <p:cNvPr id="5" name="TextBox 4">
            <a:extLst>
              <a:ext uri="{FF2B5EF4-FFF2-40B4-BE49-F238E27FC236}">
                <a16:creationId xmlns:a16="http://schemas.microsoft.com/office/drawing/2014/main" id="{9DEF1E97-70DE-4E7B-9EA7-F1EEEBBD1637}"/>
              </a:ext>
            </a:extLst>
          </p:cNvPr>
          <p:cNvSpPr txBox="1"/>
          <p:nvPr/>
        </p:nvSpPr>
        <p:spPr>
          <a:xfrm>
            <a:off x="6801205" y="1063730"/>
            <a:ext cx="1511641" cy="369247"/>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kern="0">
                <a:solidFill>
                  <a:schemeClr val="accent3">
                    <a:lumMod val="50000"/>
                  </a:schemeClr>
                </a:solidFill>
                <a:ea typeface="Arial Unicode MS" pitchFamily="34" charset="-128"/>
                <a:cs typeface="Arial Unicode MS" pitchFamily="34" charset="-128"/>
              </a:rPr>
              <a:t>Objective</a:t>
            </a:r>
          </a:p>
        </p:txBody>
      </p:sp>
      <p:sp>
        <p:nvSpPr>
          <p:cNvPr id="6" name="TextBox 5">
            <a:extLst>
              <a:ext uri="{FF2B5EF4-FFF2-40B4-BE49-F238E27FC236}">
                <a16:creationId xmlns:a16="http://schemas.microsoft.com/office/drawing/2014/main" id="{31B39CCA-0759-4067-BB45-AE42328E2C7C}"/>
              </a:ext>
            </a:extLst>
          </p:cNvPr>
          <p:cNvSpPr txBox="1"/>
          <p:nvPr/>
        </p:nvSpPr>
        <p:spPr>
          <a:xfrm>
            <a:off x="6801205" y="2071342"/>
            <a:ext cx="1511641" cy="369247"/>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kern="0" dirty="0">
                <a:solidFill>
                  <a:schemeClr val="accent3">
                    <a:lumMod val="50000"/>
                  </a:schemeClr>
                </a:solidFill>
                <a:ea typeface="Arial Unicode MS" pitchFamily="34" charset="-128"/>
                <a:cs typeface="Arial Unicode MS" pitchFamily="34" charset="-128"/>
              </a:rPr>
              <a:t>Capabilities</a:t>
            </a:r>
          </a:p>
        </p:txBody>
      </p:sp>
      <p:sp>
        <p:nvSpPr>
          <p:cNvPr id="12" name="TextBox 11">
            <a:extLst>
              <a:ext uri="{FF2B5EF4-FFF2-40B4-BE49-F238E27FC236}">
                <a16:creationId xmlns:a16="http://schemas.microsoft.com/office/drawing/2014/main" id="{262E077C-F2D7-42D1-9632-4B99AC24CBFC}"/>
              </a:ext>
            </a:extLst>
          </p:cNvPr>
          <p:cNvSpPr txBox="1"/>
          <p:nvPr/>
        </p:nvSpPr>
        <p:spPr>
          <a:xfrm>
            <a:off x="6884543" y="1396453"/>
            <a:ext cx="4713964" cy="646331"/>
          </a:xfrm>
          <a:prstGeom prst="rect">
            <a:avLst/>
          </a:prstGeom>
          <a:noFill/>
        </p:spPr>
        <p:txBody>
          <a:bodyPr wrap="square" lIns="91440" tIns="45720" rIns="91440" bIns="45720" rtlCol="0" anchor="t">
            <a:spAutoFit/>
          </a:bodyPr>
          <a:lstStyle/>
          <a:p>
            <a:pPr fontAlgn="base">
              <a:spcBef>
                <a:spcPts val="300"/>
              </a:spcBef>
              <a:spcAft>
                <a:spcPts val="300"/>
              </a:spcAft>
              <a:defRPr/>
            </a:pPr>
            <a:r>
              <a:rPr lang="en-US" sz="1200" dirty="0">
                <a:ea typeface="Arial Unicode MS"/>
                <a:cs typeface="Times New Roman"/>
              </a:rPr>
              <a:t>Support an end-to-end process for calculating actual greenhouse gas emissions from initial data collection to reporting that is auditable</a:t>
            </a:r>
            <a:endParaRPr lang="en-US" sz="1200" dirty="0">
              <a:latin typeface="Arial" charset="0"/>
              <a:ea typeface="Arial Unicode MS" pitchFamily="34" charset="-128"/>
              <a:cs typeface="Times New Roman" pitchFamily="18" charset="0"/>
            </a:endParaRPr>
          </a:p>
        </p:txBody>
      </p:sp>
      <p:pic>
        <p:nvPicPr>
          <p:cNvPr id="15" name="Picture 14">
            <a:extLst>
              <a:ext uri="{FF2B5EF4-FFF2-40B4-BE49-F238E27FC236}">
                <a16:creationId xmlns:a16="http://schemas.microsoft.com/office/drawing/2014/main" id="{8543B79B-26C9-DF46-A9A7-5C260AD99353}"/>
              </a:ext>
            </a:extLst>
          </p:cNvPr>
          <p:cNvPicPr>
            <a:picLocks noChangeAspect="1"/>
          </p:cNvPicPr>
          <p:nvPr/>
        </p:nvPicPr>
        <p:blipFill>
          <a:blip r:embed="rId3"/>
          <a:stretch>
            <a:fillRect/>
          </a:stretch>
        </p:blipFill>
        <p:spPr>
          <a:xfrm>
            <a:off x="1244814" y="3617946"/>
            <a:ext cx="5216588" cy="2478724"/>
          </a:xfrm>
          <a:prstGeom prst="rect">
            <a:avLst/>
          </a:prstGeom>
          <a:effectLst>
            <a:outerShdw blurRad="50800" dist="38100" dir="5400000" algn="t" rotWithShape="0">
              <a:prstClr val="black">
                <a:alpha val="40000"/>
              </a:prstClr>
            </a:outerShdw>
          </a:effectLst>
        </p:spPr>
      </p:pic>
      <p:sp>
        <p:nvSpPr>
          <p:cNvPr id="17" name="TextBox 16">
            <a:extLst>
              <a:ext uri="{FF2B5EF4-FFF2-40B4-BE49-F238E27FC236}">
                <a16:creationId xmlns:a16="http://schemas.microsoft.com/office/drawing/2014/main" id="{70D39925-157D-4685-BF23-34B85848577E}"/>
              </a:ext>
            </a:extLst>
          </p:cNvPr>
          <p:cNvSpPr txBox="1"/>
          <p:nvPr/>
        </p:nvSpPr>
        <p:spPr>
          <a:xfrm>
            <a:off x="6884541" y="5206129"/>
            <a:ext cx="5002657" cy="1246495"/>
          </a:xfrm>
          <a:prstGeom prst="rect">
            <a:avLst/>
          </a:prstGeom>
          <a:noFill/>
        </p:spPr>
        <p:txBody>
          <a:bodyPr wrap="square" lIns="91440" tIns="45720" rIns="91440" bIns="45720" rtlCol="0" anchor="t">
            <a:spAutoFit/>
          </a:bodyPr>
          <a:lstStyle/>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Closely monitor performance and environmental impact</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Improved accuracy and consistency</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Reduced effort and cost for data collection and calculations</a:t>
            </a:r>
          </a:p>
          <a:p>
            <a:pPr marL="171450" indent="-171450" defTabSz="914126" fontAlgn="base">
              <a:spcBef>
                <a:spcPts val="300"/>
              </a:spcBef>
              <a:spcAft>
                <a:spcPts val="300"/>
              </a:spcAft>
              <a:buClr>
                <a:srgbClr val="0F46A7"/>
              </a:buClr>
              <a:buSzPct val="80000"/>
              <a:buFont typeface="Wingdings" panose="05000000000000000000" pitchFamily="2" charset="2"/>
              <a:buChar char="§"/>
              <a:defRPr/>
            </a:pPr>
            <a:r>
              <a:rPr lang="en-US" sz="1200" kern="0" dirty="0">
                <a:ea typeface="Arial Unicode MS"/>
                <a:cs typeface="Times New Roman"/>
              </a:rPr>
              <a:t>Real-time visibility into the enterprise for better insight into reducing energy usage and carbon emissions</a:t>
            </a:r>
          </a:p>
        </p:txBody>
      </p:sp>
      <p:sp>
        <p:nvSpPr>
          <p:cNvPr id="18" name="TextBox 17">
            <a:extLst>
              <a:ext uri="{FF2B5EF4-FFF2-40B4-BE49-F238E27FC236}">
                <a16:creationId xmlns:a16="http://schemas.microsoft.com/office/drawing/2014/main" id="{306623A1-820B-47E0-A467-97850AC2E85A}"/>
              </a:ext>
            </a:extLst>
          </p:cNvPr>
          <p:cNvSpPr txBox="1"/>
          <p:nvPr/>
        </p:nvSpPr>
        <p:spPr>
          <a:xfrm>
            <a:off x="6801205" y="4884102"/>
            <a:ext cx="1511641" cy="369247"/>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kern="0" dirty="0">
                <a:solidFill>
                  <a:schemeClr val="accent3">
                    <a:lumMod val="50000"/>
                  </a:schemeClr>
                </a:solidFill>
                <a:ea typeface="Arial Unicode MS" pitchFamily="34" charset="-128"/>
                <a:cs typeface="Arial Unicode MS" pitchFamily="34" charset="-128"/>
              </a:rPr>
              <a:t>Benefit</a:t>
            </a:r>
          </a:p>
        </p:txBody>
      </p:sp>
    </p:spTree>
    <p:extLst>
      <p:ext uri="{BB962C8B-B14F-4D97-AF65-F5344CB8AC3E}">
        <p14:creationId xmlns:p14="http://schemas.microsoft.com/office/powerpoint/2010/main" val="857160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01" y="504000"/>
            <a:ext cx="11186476" cy="646331"/>
          </a:xfrm>
        </p:spPr>
        <p:txBody>
          <a:bodyPr/>
          <a:lstStyle/>
          <a:p>
            <a:r>
              <a:rPr lang="en-US" dirty="0"/>
              <a:t>GHG Emissions Management</a:t>
            </a:r>
            <a:br>
              <a:rPr lang="en-US" dirty="0"/>
            </a:br>
            <a:r>
              <a:rPr lang="en-US" sz="1800" dirty="0">
                <a:solidFill>
                  <a:schemeClr val="bg2">
                    <a:lumMod val="50000"/>
                  </a:schemeClr>
                </a:solidFill>
              </a:rPr>
              <a:t>Business Process</a:t>
            </a:r>
            <a:endParaRPr lang="en-US" dirty="0">
              <a:solidFill>
                <a:schemeClr val="bg2">
                  <a:lumMod val="50000"/>
                </a:schemeClr>
              </a:solidFill>
            </a:endParaRPr>
          </a:p>
        </p:txBody>
      </p:sp>
      <p:sp>
        <p:nvSpPr>
          <p:cNvPr id="3" name="Rounded Rectangle 16">
            <a:extLst>
              <a:ext uri="{FF2B5EF4-FFF2-40B4-BE49-F238E27FC236}">
                <a16:creationId xmlns:a16="http://schemas.microsoft.com/office/drawing/2014/main" id="{289BCF7A-E14A-9A25-C543-56A7E86F747F}"/>
              </a:ext>
            </a:extLst>
          </p:cNvPr>
          <p:cNvSpPr/>
          <p:nvPr/>
        </p:nvSpPr>
        <p:spPr bwMode="gray">
          <a:xfrm>
            <a:off x="6936611" y="4565165"/>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chemeClr val="bg1">
                    <a:lumMod val="95000"/>
                  </a:schemeClr>
                </a:solidFill>
                <a:ea typeface="Arial Unicode MS" pitchFamily="34" charset="-128"/>
                <a:cs typeface="Segoe UI" panose="020B0502040204020203" pitchFamily="34" charset="0"/>
              </a:rPr>
              <a:t>Monitor Calculated Results </a:t>
            </a:r>
          </a:p>
        </p:txBody>
      </p:sp>
      <p:sp>
        <p:nvSpPr>
          <p:cNvPr id="4" name="Rounded Rectangle 21">
            <a:extLst>
              <a:ext uri="{FF2B5EF4-FFF2-40B4-BE49-F238E27FC236}">
                <a16:creationId xmlns:a16="http://schemas.microsoft.com/office/drawing/2014/main" id="{400C139D-B78B-43A6-CB8C-16B9BFB5C908}"/>
              </a:ext>
            </a:extLst>
          </p:cNvPr>
          <p:cNvSpPr/>
          <p:nvPr/>
        </p:nvSpPr>
        <p:spPr bwMode="gray">
          <a:xfrm>
            <a:off x="5179712" y="3214402"/>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rgbClr val="FFFFFF"/>
                </a:solidFill>
                <a:ea typeface="Arial Unicode MS"/>
                <a:cs typeface="Arial Unicode MS"/>
              </a:rPr>
              <a:t>Leverage Appropriate Equations</a:t>
            </a:r>
            <a:endParaRPr lang="en-US" sz="1200" b="1" kern="0" dirty="0">
              <a:solidFill>
                <a:srgbClr val="FFFFFF"/>
              </a:solidFill>
              <a:latin typeface="Arial"/>
              <a:ea typeface="Arial Unicode MS" pitchFamily="34" charset="-128"/>
              <a:cs typeface="Arial Unicode MS" pitchFamily="34" charset="-128"/>
            </a:endParaRPr>
          </a:p>
        </p:txBody>
      </p:sp>
      <p:sp>
        <p:nvSpPr>
          <p:cNvPr id="5" name="Rounded Rectangle 21">
            <a:extLst>
              <a:ext uri="{FF2B5EF4-FFF2-40B4-BE49-F238E27FC236}">
                <a16:creationId xmlns:a16="http://schemas.microsoft.com/office/drawing/2014/main" id="{1BFE4360-B8E7-55E6-664E-4046EB18BDEF}"/>
              </a:ext>
            </a:extLst>
          </p:cNvPr>
          <p:cNvSpPr/>
          <p:nvPr/>
        </p:nvSpPr>
        <p:spPr bwMode="gray">
          <a:xfrm>
            <a:off x="6936612" y="3209745"/>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rgbClr val="FFFFFF"/>
                </a:solidFill>
                <a:ea typeface="Arial Unicode MS"/>
                <a:cs typeface="Arial Unicode MS"/>
              </a:rPr>
              <a:t>Calculate GHG Emissions</a:t>
            </a:r>
            <a:endParaRPr lang="en-US" sz="1699" dirty="0"/>
          </a:p>
        </p:txBody>
      </p:sp>
      <p:sp>
        <p:nvSpPr>
          <p:cNvPr id="6" name="Rounded Rectangle 21">
            <a:extLst>
              <a:ext uri="{FF2B5EF4-FFF2-40B4-BE49-F238E27FC236}">
                <a16:creationId xmlns:a16="http://schemas.microsoft.com/office/drawing/2014/main" id="{54403ABE-E9B3-5478-F1DF-161CBE2E1BE6}"/>
              </a:ext>
            </a:extLst>
          </p:cNvPr>
          <p:cNvSpPr/>
          <p:nvPr/>
        </p:nvSpPr>
        <p:spPr bwMode="gray">
          <a:xfrm>
            <a:off x="5179712" y="2331759"/>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rgbClr val="FFFFFF"/>
                </a:solidFill>
                <a:ea typeface="Arial Unicode MS"/>
                <a:cs typeface="Arial Unicode MS"/>
              </a:rPr>
              <a:t>Convert and Aggregate Data</a:t>
            </a:r>
            <a:endParaRPr lang="en-US" sz="1200" b="1" kern="0" dirty="0">
              <a:solidFill>
                <a:srgbClr val="FFFFFF"/>
              </a:solidFill>
              <a:latin typeface="Arial"/>
              <a:ea typeface="Arial Unicode MS" pitchFamily="34" charset="-128"/>
              <a:cs typeface="Arial Unicode MS" pitchFamily="34" charset="-128"/>
            </a:endParaRPr>
          </a:p>
        </p:txBody>
      </p:sp>
      <p:sp>
        <p:nvSpPr>
          <p:cNvPr id="7" name="Right Arrow 19">
            <a:extLst>
              <a:ext uri="{FF2B5EF4-FFF2-40B4-BE49-F238E27FC236}">
                <a16:creationId xmlns:a16="http://schemas.microsoft.com/office/drawing/2014/main" id="{A948D145-D0DD-12F2-3A62-4C1312C8A7EE}"/>
              </a:ext>
            </a:extLst>
          </p:cNvPr>
          <p:cNvSpPr/>
          <p:nvPr/>
        </p:nvSpPr>
        <p:spPr bwMode="gray">
          <a:xfrm rot="5400000">
            <a:off x="7415565" y="4224052"/>
            <a:ext cx="346579" cy="193864"/>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700D63FB-CE4F-0844-B9F8-C880A0F4A4D8}"/>
              </a:ext>
            </a:extLst>
          </p:cNvPr>
          <p:cNvPicPr>
            <a:picLocks noChangeAspect="1"/>
          </p:cNvPicPr>
          <p:nvPr/>
        </p:nvPicPr>
        <p:blipFill>
          <a:blip r:embed="rId3"/>
          <a:stretch>
            <a:fillRect/>
          </a:stretch>
        </p:blipFill>
        <p:spPr>
          <a:xfrm>
            <a:off x="2130972" y="3334370"/>
            <a:ext cx="1084438" cy="685065"/>
          </a:xfrm>
          <a:prstGeom prst="rect">
            <a:avLst/>
          </a:prstGeom>
          <a:effectLst>
            <a:outerShdw blurRad="50800" dist="38100" dir="5400000" algn="t" rotWithShape="0">
              <a:prstClr val="black">
                <a:alpha val="40000"/>
              </a:prstClr>
            </a:outerShdw>
          </a:effectLst>
        </p:spPr>
      </p:pic>
      <p:pic>
        <p:nvPicPr>
          <p:cNvPr id="9" name="Picture 8">
            <a:extLst>
              <a:ext uri="{FF2B5EF4-FFF2-40B4-BE49-F238E27FC236}">
                <a16:creationId xmlns:a16="http://schemas.microsoft.com/office/drawing/2014/main" id="{AC523496-E8C0-49E6-83EF-CDD4763B42AB}"/>
              </a:ext>
            </a:extLst>
          </p:cNvPr>
          <p:cNvPicPr>
            <a:picLocks noChangeAspect="1"/>
          </p:cNvPicPr>
          <p:nvPr/>
        </p:nvPicPr>
        <p:blipFill>
          <a:blip r:embed="rId4"/>
          <a:stretch>
            <a:fillRect/>
          </a:stretch>
        </p:blipFill>
        <p:spPr>
          <a:xfrm>
            <a:off x="2130973" y="4355689"/>
            <a:ext cx="1077690" cy="685007"/>
          </a:xfrm>
          <a:prstGeom prst="rect">
            <a:avLst/>
          </a:prstGeom>
          <a:ln w="9525">
            <a:noFill/>
          </a:ln>
          <a:effectLst>
            <a:outerShdw blurRad="50800" dist="38100" dir="5400000" algn="t" rotWithShape="0">
              <a:prstClr val="black">
                <a:alpha val="40000"/>
              </a:prstClr>
            </a:outerShdw>
          </a:effectLst>
        </p:spPr>
      </p:pic>
      <p:pic>
        <p:nvPicPr>
          <p:cNvPr id="10" name="Picture 9">
            <a:extLst>
              <a:ext uri="{FF2B5EF4-FFF2-40B4-BE49-F238E27FC236}">
                <a16:creationId xmlns:a16="http://schemas.microsoft.com/office/drawing/2014/main" id="{ACBB17B6-884B-5F17-7D30-54356DF5494F}"/>
              </a:ext>
            </a:extLst>
          </p:cNvPr>
          <p:cNvPicPr>
            <a:picLocks noChangeAspect="1"/>
          </p:cNvPicPr>
          <p:nvPr/>
        </p:nvPicPr>
        <p:blipFill>
          <a:blip r:embed="rId5"/>
          <a:stretch>
            <a:fillRect/>
          </a:stretch>
        </p:blipFill>
        <p:spPr>
          <a:xfrm>
            <a:off x="2117308" y="2310476"/>
            <a:ext cx="282443" cy="543118"/>
          </a:xfrm>
          <a:prstGeom prst="rect">
            <a:avLst/>
          </a:prstGeom>
          <a:ln>
            <a:noFill/>
          </a:ln>
          <a:effectLst>
            <a:outerShdw blurRad="50800" dist="38100" dir="5400000" algn="t" rotWithShape="0">
              <a:prstClr val="black">
                <a:alpha val="40000"/>
              </a:prstClr>
            </a:outerShdw>
          </a:effectLst>
        </p:spPr>
      </p:pic>
      <p:sp>
        <p:nvSpPr>
          <p:cNvPr id="11" name="Rectangle 10">
            <a:extLst>
              <a:ext uri="{FF2B5EF4-FFF2-40B4-BE49-F238E27FC236}">
                <a16:creationId xmlns:a16="http://schemas.microsoft.com/office/drawing/2014/main" id="{76E50985-1E21-7C21-1264-7F4657C29789}"/>
              </a:ext>
            </a:extLst>
          </p:cNvPr>
          <p:cNvSpPr/>
          <p:nvPr/>
        </p:nvSpPr>
        <p:spPr>
          <a:xfrm>
            <a:off x="2090608" y="4155238"/>
            <a:ext cx="1124801" cy="230772"/>
          </a:xfrm>
          <a:prstGeom prst="rect">
            <a:avLst/>
          </a:prstGeom>
        </p:spPr>
        <p:txBody>
          <a:bodyPr wrap="square" lIns="91416" tIns="45708" rIns="91416" bIns="45708" anchor="t">
            <a:spAutoFit/>
          </a:bodyPr>
          <a:lstStyle/>
          <a:p>
            <a:pPr fontAlgn="base">
              <a:spcBef>
                <a:spcPct val="50000"/>
              </a:spcBef>
              <a:spcAft>
                <a:spcPct val="0"/>
              </a:spcAft>
              <a:buClr>
                <a:srgbClr val="F0AB00"/>
              </a:buClr>
              <a:buSzPct val="80000"/>
            </a:pPr>
            <a:r>
              <a:rPr lang="en-US" sz="900" b="1" kern="0" dirty="0">
                <a:ea typeface="Arial Unicode MS"/>
                <a:cs typeface="Arial Unicode MS"/>
              </a:rPr>
              <a:t>SAP MII, IOT, API</a:t>
            </a:r>
            <a:endParaRPr lang="en-US" sz="900" b="1" kern="0" dirty="0">
              <a:ea typeface="Arial Unicode MS" pitchFamily="34" charset="-128"/>
              <a:cs typeface="Arial Unicode MS" pitchFamily="34" charset="-128"/>
            </a:endParaRPr>
          </a:p>
        </p:txBody>
      </p:sp>
      <p:sp>
        <p:nvSpPr>
          <p:cNvPr id="12" name="Right Arrow 19">
            <a:extLst>
              <a:ext uri="{FF2B5EF4-FFF2-40B4-BE49-F238E27FC236}">
                <a16:creationId xmlns:a16="http://schemas.microsoft.com/office/drawing/2014/main" id="{49D36AAB-E044-E02F-030B-42ED1BFF0E8C}"/>
              </a:ext>
            </a:extLst>
          </p:cNvPr>
          <p:cNvSpPr/>
          <p:nvPr/>
        </p:nvSpPr>
        <p:spPr bwMode="gray">
          <a:xfrm>
            <a:off x="4773884" y="3522710"/>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pic>
        <p:nvPicPr>
          <p:cNvPr id="13" name="Picture 2">
            <a:extLst>
              <a:ext uri="{FF2B5EF4-FFF2-40B4-BE49-F238E27FC236}">
                <a16:creationId xmlns:a16="http://schemas.microsoft.com/office/drawing/2014/main" id="{983E1D98-5398-BEC0-B6D2-C334D176A6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9839" y="2306095"/>
            <a:ext cx="775571" cy="684656"/>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Right Arrow 19">
            <a:extLst>
              <a:ext uri="{FF2B5EF4-FFF2-40B4-BE49-F238E27FC236}">
                <a16:creationId xmlns:a16="http://schemas.microsoft.com/office/drawing/2014/main" id="{A289D153-927F-F37E-63C3-AD978DCF964F}"/>
              </a:ext>
            </a:extLst>
          </p:cNvPr>
          <p:cNvSpPr/>
          <p:nvPr/>
        </p:nvSpPr>
        <p:spPr bwMode="gray">
          <a:xfrm>
            <a:off x="8291560" y="3525542"/>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algn="ctr" defTabSz="913852">
              <a:spcBef>
                <a:spcPct val="50000"/>
              </a:spcBef>
              <a:buClr>
                <a:srgbClr val="F0AB00"/>
              </a:buClr>
              <a:buSzPct val="80000"/>
            </a:pPr>
            <a:endParaRPr lang="en-US" sz="1998" kern="0" err="1">
              <a:solidFill>
                <a:srgbClr val="000000"/>
              </a:solidFill>
              <a:ea typeface="Arial Unicode MS" pitchFamily="34" charset="-128"/>
              <a:cs typeface="Arial Unicode MS" pitchFamily="34" charset="-128"/>
            </a:endParaRPr>
          </a:p>
        </p:txBody>
      </p:sp>
      <p:sp>
        <p:nvSpPr>
          <p:cNvPr id="15" name="Right Arrow 19">
            <a:extLst>
              <a:ext uri="{FF2B5EF4-FFF2-40B4-BE49-F238E27FC236}">
                <a16:creationId xmlns:a16="http://schemas.microsoft.com/office/drawing/2014/main" id="{F3C53CF1-F9D1-0923-96DF-528DBA27D7D8}"/>
              </a:ext>
            </a:extLst>
          </p:cNvPr>
          <p:cNvSpPr/>
          <p:nvPr/>
        </p:nvSpPr>
        <p:spPr bwMode="gray">
          <a:xfrm>
            <a:off x="6536393" y="3525542"/>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algn="ctr" defTabSz="913852">
              <a:spcBef>
                <a:spcPct val="50000"/>
              </a:spcBef>
              <a:buClr>
                <a:srgbClr val="F0AB00"/>
              </a:buClr>
              <a:buSzPct val="80000"/>
            </a:pPr>
            <a:endParaRPr lang="en-US" sz="1998" kern="0" err="1">
              <a:solidFill>
                <a:srgbClr val="000000"/>
              </a:solidFill>
              <a:ea typeface="Arial Unicode MS" pitchFamily="34" charset="-128"/>
              <a:cs typeface="Arial Unicode MS" pitchFamily="34" charset="-128"/>
            </a:endParaRPr>
          </a:p>
        </p:txBody>
      </p:sp>
      <p:sp>
        <p:nvSpPr>
          <p:cNvPr id="16" name="Hexagon 15">
            <a:extLst>
              <a:ext uri="{FF2B5EF4-FFF2-40B4-BE49-F238E27FC236}">
                <a16:creationId xmlns:a16="http://schemas.microsoft.com/office/drawing/2014/main" id="{C5455026-E712-32E8-0993-C47478326065}"/>
              </a:ext>
            </a:extLst>
          </p:cNvPr>
          <p:cNvSpPr/>
          <p:nvPr/>
        </p:nvSpPr>
        <p:spPr bwMode="gray">
          <a:xfrm>
            <a:off x="3715555" y="3004224"/>
            <a:ext cx="976430" cy="646164"/>
          </a:xfrm>
          <a:prstGeom prst="hexagon">
            <a:avLst/>
          </a:prstGeom>
          <a:noFill/>
          <a:ln w="25400" algn="ctr">
            <a:solidFill>
              <a:schemeClr val="tx1"/>
            </a:solidFill>
            <a:miter lim="800000"/>
            <a:headEnd/>
            <a:tailEnd/>
          </a:ln>
        </p:spPr>
        <p:txBody>
          <a:bodyPr lIns="89977" tIns="71981" rIns="89977" bIns="71981" rtlCol="0" anchor="ctr"/>
          <a:lstStyle/>
          <a:p>
            <a:pPr algn="ctr" defTabSz="914126">
              <a:spcBef>
                <a:spcPct val="50000"/>
              </a:spcBef>
              <a:buClr>
                <a:srgbClr val="F0AB00"/>
              </a:buClr>
              <a:buSzPct val="80000"/>
            </a:pPr>
            <a:r>
              <a:rPr lang="en-US" sz="800" b="1" i="1" kern="0" dirty="0">
                <a:ea typeface="Arial Unicode MS"/>
                <a:cs typeface="Arial Unicode MS"/>
              </a:rPr>
              <a:t>Parameter Data</a:t>
            </a:r>
            <a:endParaRPr lang="en-US" sz="800" b="1" i="1" kern="0" dirty="0">
              <a:ea typeface="Arial Unicode MS" pitchFamily="34" charset="-128"/>
              <a:cs typeface="Arial Unicode MS" pitchFamily="34" charset="-128"/>
            </a:endParaRPr>
          </a:p>
        </p:txBody>
      </p:sp>
      <p:sp>
        <p:nvSpPr>
          <p:cNvPr id="17" name="Right Arrow 19">
            <a:extLst>
              <a:ext uri="{FF2B5EF4-FFF2-40B4-BE49-F238E27FC236}">
                <a16:creationId xmlns:a16="http://schemas.microsoft.com/office/drawing/2014/main" id="{F733B154-4FB9-CFDF-683E-33B04266A808}"/>
              </a:ext>
            </a:extLst>
          </p:cNvPr>
          <p:cNvSpPr/>
          <p:nvPr/>
        </p:nvSpPr>
        <p:spPr bwMode="gray">
          <a:xfrm>
            <a:off x="3293459" y="3517690"/>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sp>
        <p:nvSpPr>
          <p:cNvPr id="18" name="Rectangle 17">
            <a:extLst>
              <a:ext uri="{FF2B5EF4-FFF2-40B4-BE49-F238E27FC236}">
                <a16:creationId xmlns:a16="http://schemas.microsoft.com/office/drawing/2014/main" id="{C481BE70-24B2-2E55-4BEA-06CA18722DAF}"/>
              </a:ext>
            </a:extLst>
          </p:cNvPr>
          <p:cNvSpPr/>
          <p:nvPr/>
        </p:nvSpPr>
        <p:spPr>
          <a:xfrm>
            <a:off x="2117307" y="3140444"/>
            <a:ext cx="1098102" cy="230772"/>
          </a:xfrm>
          <a:prstGeom prst="rect">
            <a:avLst/>
          </a:prstGeom>
        </p:spPr>
        <p:txBody>
          <a:bodyPr wrap="square" lIns="91416" tIns="45708" rIns="91416" bIns="45708" anchor="t">
            <a:spAutoFit/>
          </a:bodyPr>
          <a:lstStyle/>
          <a:p>
            <a:pPr>
              <a:spcBef>
                <a:spcPct val="50000"/>
              </a:spcBef>
              <a:spcAft>
                <a:spcPct val="0"/>
              </a:spcAft>
            </a:pPr>
            <a:r>
              <a:rPr lang="en-US" sz="900" b="1" kern="0" dirty="0">
                <a:ea typeface="Arial Unicode MS"/>
                <a:cs typeface="Arial Unicode MS"/>
              </a:rPr>
              <a:t>Bulk data import</a:t>
            </a:r>
            <a:endParaRPr lang="en-US" sz="900" dirty="0"/>
          </a:p>
        </p:txBody>
      </p:sp>
      <p:sp>
        <p:nvSpPr>
          <p:cNvPr id="19" name="Rectangle 18">
            <a:extLst>
              <a:ext uri="{FF2B5EF4-FFF2-40B4-BE49-F238E27FC236}">
                <a16:creationId xmlns:a16="http://schemas.microsoft.com/office/drawing/2014/main" id="{CF21F8DC-AFA4-6640-B0AB-4D8E92891F65}"/>
              </a:ext>
            </a:extLst>
          </p:cNvPr>
          <p:cNvSpPr/>
          <p:nvPr/>
        </p:nvSpPr>
        <p:spPr>
          <a:xfrm>
            <a:off x="1958664" y="2094864"/>
            <a:ext cx="1460413" cy="230772"/>
          </a:xfrm>
          <a:prstGeom prst="rect">
            <a:avLst/>
          </a:prstGeom>
        </p:spPr>
        <p:txBody>
          <a:bodyPr wrap="square" lIns="91416" tIns="45708" rIns="91416" bIns="45708" anchor="t">
            <a:spAutoFit/>
          </a:bodyPr>
          <a:lstStyle/>
          <a:p>
            <a:pPr>
              <a:spcBef>
                <a:spcPct val="50000"/>
              </a:spcBef>
              <a:spcAft>
                <a:spcPct val="0"/>
              </a:spcAft>
            </a:pPr>
            <a:r>
              <a:rPr lang="en-US" sz="900" b="1" kern="0" dirty="0">
                <a:ea typeface="Arial Unicode MS"/>
                <a:cs typeface="Arial Unicode MS"/>
              </a:rPr>
              <a:t>Manual Data Collection</a:t>
            </a:r>
            <a:endParaRPr lang="en-US" sz="900" dirty="0"/>
          </a:p>
        </p:txBody>
      </p:sp>
      <p:sp>
        <p:nvSpPr>
          <p:cNvPr id="20" name="Rounded Rectangle 5">
            <a:extLst>
              <a:ext uri="{FF2B5EF4-FFF2-40B4-BE49-F238E27FC236}">
                <a16:creationId xmlns:a16="http://schemas.microsoft.com/office/drawing/2014/main" id="{FC995F07-1F2F-423D-717C-D03CC8CE09A7}"/>
              </a:ext>
            </a:extLst>
          </p:cNvPr>
          <p:cNvSpPr/>
          <p:nvPr/>
        </p:nvSpPr>
        <p:spPr bwMode="gray">
          <a:xfrm>
            <a:off x="324737" y="2310323"/>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rgbClr val="FFFFFF">
                    <a:lumMod val="95000"/>
                  </a:srgbClr>
                </a:solidFill>
                <a:ea typeface="Arial Unicode MS" pitchFamily="34" charset="-128"/>
                <a:cs typeface="Segoe UI" panose="020B0502040204020203" pitchFamily="34" charset="0"/>
              </a:rPr>
              <a:t>Identify Compliance Requirements</a:t>
            </a:r>
          </a:p>
        </p:txBody>
      </p:sp>
      <p:sp>
        <p:nvSpPr>
          <p:cNvPr id="21" name="Rounded Rectangle 7">
            <a:extLst>
              <a:ext uri="{FF2B5EF4-FFF2-40B4-BE49-F238E27FC236}">
                <a16:creationId xmlns:a16="http://schemas.microsoft.com/office/drawing/2014/main" id="{2E4D678D-86FE-D8E5-DFCD-AE66873E066C}"/>
              </a:ext>
            </a:extLst>
          </p:cNvPr>
          <p:cNvSpPr/>
          <p:nvPr/>
        </p:nvSpPr>
        <p:spPr bwMode="gray">
          <a:xfrm>
            <a:off x="317668" y="3186877"/>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chemeClr val="bg1">
                    <a:lumMod val="95000"/>
                  </a:schemeClr>
                </a:solidFill>
                <a:ea typeface="Arial Unicode MS" pitchFamily="34" charset="-128"/>
                <a:cs typeface="Segoe UI" panose="020B0502040204020203" pitchFamily="34" charset="0"/>
              </a:rPr>
              <a:t>Emissions Planning</a:t>
            </a:r>
          </a:p>
        </p:txBody>
      </p:sp>
      <p:sp>
        <p:nvSpPr>
          <p:cNvPr id="22" name="Right Arrow 19">
            <a:extLst>
              <a:ext uri="{FF2B5EF4-FFF2-40B4-BE49-F238E27FC236}">
                <a16:creationId xmlns:a16="http://schemas.microsoft.com/office/drawing/2014/main" id="{8E4B5CA4-0472-234F-28F4-219293B5A430}"/>
              </a:ext>
            </a:extLst>
          </p:cNvPr>
          <p:cNvSpPr/>
          <p:nvPr/>
        </p:nvSpPr>
        <p:spPr bwMode="gray">
          <a:xfrm>
            <a:off x="1700645" y="3525096"/>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sp>
        <p:nvSpPr>
          <p:cNvPr id="23" name="Rounded Rectangle 16">
            <a:extLst>
              <a:ext uri="{FF2B5EF4-FFF2-40B4-BE49-F238E27FC236}">
                <a16:creationId xmlns:a16="http://schemas.microsoft.com/office/drawing/2014/main" id="{CEEE70EF-5266-7D8E-6F6C-19EB863D34B5}"/>
              </a:ext>
            </a:extLst>
          </p:cNvPr>
          <p:cNvSpPr/>
          <p:nvPr/>
        </p:nvSpPr>
        <p:spPr bwMode="gray">
          <a:xfrm>
            <a:off x="10508256" y="2962954"/>
            <a:ext cx="1304488" cy="1338167"/>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a:solidFill>
                  <a:srgbClr val="FFFFFF"/>
                </a:solidFill>
                <a:ea typeface="Arial Unicode MS"/>
                <a:cs typeface="Arial Unicode MS"/>
              </a:rPr>
              <a:t>Utilize Emissions Data for Carbon Footprint Calcs</a:t>
            </a:r>
            <a:endParaRPr lang="en-US" sz="1200" b="1" kern="0">
              <a:solidFill>
                <a:srgbClr val="FFFFFF"/>
              </a:solidFill>
              <a:latin typeface="Arial"/>
              <a:ea typeface="Arial Unicode MS" pitchFamily="34" charset="-128"/>
              <a:cs typeface="Arial Unicode MS" pitchFamily="34" charset="-128"/>
            </a:endParaRPr>
          </a:p>
        </p:txBody>
      </p:sp>
      <p:sp>
        <p:nvSpPr>
          <p:cNvPr id="24" name="Rounded Rectangle 16">
            <a:extLst>
              <a:ext uri="{FF2B5EF4-FFF2-40B4-BE49-F238E27FC236}">
                <a16:creationId xmlns:a16="http://schemas.microsoft.com/office/drawing/2014/main" id="{AC29E1FC-ACE7-24A8-70D8-A2B92C37AD4A}"/>
              </a:ext>
            </a:extLst>
          </p:cNvPr>
          <p:cNvSpPr/>
          <p:nvPr/>
        </p:nvSpPr>
        <p:spPr bwMode="gray">
          <a:xfrm>
            <a:off x="10522712" y="4485658"/>
            <a:ext cx="1304488" cy="861661"/>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a:solidFill>
                  <a:srgbClr val="FFFFFF"/>
                </a:solidFill>
                <a:ea typeface="Arial Unicode MS"/>
                <a:cs typeface="Arial Unicode MS"/>
              </a:rPr>
              <a:t>Utilize Emissions Data for Forecasting</a:t>
            </a:r>
            <a:endParaRPr lang="en-US" sz="1200" b="1" kern="0">
              <a:solidFill>
                <a:srgbClr val="FFFFFF"/>
              </a:solidFill>
              <a:latin typeface="Arial"/>
              <a:ea typeface="Arial Unicode MS" pitchFamily="34" charset="-128"/>
              <a:cs typeface="Arial Unicode MS" pitchFamily="34" charset="-128"/>
            </a:endParaRPr>
          </a:p>
        </p:txBody>
      </p:sp>
      <p:sp>
        <p:nvSpPr>
          <p:cNvPr id="25" name="Right Arrow 19">
            <a:extLst>
              <a:ext uri="{FF2B5EF4-FFF2-40B4-BE49-F238E27FC236}">
                <a16:creationId xmlns:a16="http://schemas.microsoft.com/office/drawing/2014/main" id="{FD6C2D67-FB73-9D05-68E6-C881BC73374E}"/>
              </a:ext>
            </a:extLst>
          </p:cNvPr>
          <p:cNvSpPr/>
          <p:nvPr/>
        </p:nvSpPr>
        <p:spPr bwMode="gray">
          <a:xfrm rot="1620000">
            <a:off x="10081650" y="4266443"/>
            <a:ext cx="358301" cy="261082"/>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sp>
        <p:nvSpPr>
          <p:cNvPr id="26" name="Right Arrow 19">
            <a:extLst>
              <a:ext uri="{FF2B5EF4-FFF2-40B4-BE49-F238E27FC236}">
                <a16:creationId xmlns:a16="http://schemas.microsoft.com/office/drawing/2014/main" id="{4D39E917-3487-2666-0C2D-E8E7552C6F7F}"/>
              </a:ext>
            </a:extLst>
          </p:cNvPr>
          <p:cNvSpPr/>
          <p:nvPr/>
        </p:nvSpPr>
        <p:spPr bwMode="gray">
          <a:xfrm>
            <a:off x="10071478" y="3498696"/>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sp>
        <p:nvSpPr>
          <p:cNvPr id="27" name="Rounded Rectangle 16">
            <a:extLst>
              <a:ext uri="{FF2B5EF4-FFF2-40B4-BE49-F238E27FC236}">
                <a16:creationId xmlns:a16="http://schemas.microsoft.com/office/drawing/2014/main" id="{FAF42557-BD17-1CA7-151F-1E53B5932EA4}"/>
              </a:ext>
            </a:extLst>
          </p:cNvPr>
          <p:cNvSpPr/>
          <p:nvPr/>
        </p:nvSpPr>
        <p:spPr bwMode="gray">
          <a:xfrm>
            <a:off x="10522712" y="1817914"/>
            <a:ext cx="1304488" cy="1006059"/>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a:solidFill>
                  <a:srgbClr val="FFFFFF"/>
                </a:solidFill>
                <a:ea typeface="Arial Unicode MS"/>
                <a:cs typeface="Arial Unicode MS"/>
              </a:rPr>
              <a:t>Utilize Emissions Data for reporting and disclosure</a:t>
            </a:r>
            <a:endParaRPr lang="en-US" sz="1200" b="1" kern="0">
              <a:solidFill>
                <a:srgbClr val="FFFFFF"/>
              </a:solidFill>
              <a:latin typeface="Arial"/>
              <a:ea typeface="Arial Unicode MS" pitchFamily="34" charset="-128"/>
              <a:cs typeface="Arial Unicode MS" pitchFamily="34" charset="-128"/>
            </a:endParaRPr>
          </a:p>
        </p:txBody>
      </p:sp>
      <p:sp>
        <p:nvSpPr>
          <p:cNvPr id="28" name="Right Arrow 19">
            <a:extLst>
              <a:ext uri="{FF2B5EF4-FFF2-40B4-BE49-F238E27FC236}">
                <a16:creationId xmlns:a16="http://schemas.microsoft.com/office/drawing/2014/main" id="{CA875A43-0CFC-BB6F-1300-AEFE15EA695F}"/>
              </a:ext>
            </a:extLst>
          </p:cNvPr>
          <p:cNvSpPr/>
          <p:nvPr/>
        </p:nvSpPr>
        <p:spPr bwMode="gray">
          <a:xfrm rot="19554136">
            <a:off x="10085339" y="2748273"/>
            <a:ext cx="352698" cy="266683"/>
          </a:xfrm>
          <a:prstGeom prst="rightArrow">
            <a:avLst/>
          </a:prstGeom>
          <a:solidFill>
            <a:schemeClr val="bg2">
              <a:lumMod val="40000"/>
              <a:lumOff val="60000"/>
            </a:schemeClr>
          </a:solidFill>
          <a:ln w="6350" algn="ctr">
            <a:solidFill>
              <a:schemeClr val="tx1">
                <a:lumMod val="65000"/>
                <a:lumOff val="35000"/>
              </a:schemeClr>
            </a:solidFill>
            <a:miter lim="800000"/>
            <a:headEnd/>
            <a:tailEnd/>
          </a:ln>
        </p:spPr>
        <p:txBody>
          <a:bodyPr lIns="89954" tIns="71962" rIns="89954" bIns="71962" rtlCol="0" anchor="ctr"/>
          <a:lstStyle/>
          <a:p>
            <a:pPr algn="ctr" defTabSz="913852">
              <a:spcBef>
                <a:spcPct val="50000"/>
              </a:spcBef>
              <a:buClr>
                <a:srgbClr val="F0AB00"/>
              </a:buClr>
              <a:buSzPct val="80000"/>
            </a:pPr>
            <a:endParaRPr lang="en-US" sz="1998" kern="0" err="1">
              <a:solidFill>
                <a:srgbClr val="000000"/>
              </a:solidFill>
              <a:latin typeface="Arial"/>
              <a:ea typeface="Arial Unicode MS" pitchFamily="34" charset="-128"/>
              <a:cs typeface="Arial Unicode MS" pitchFamily="34" charset="-128"/>
            </a:endParaRPr>
          </a:p>
        </p:txBody>
      </p:sp>
      <p:sp>
        <p:nvSpPr>
          <p:cNvPr id="29" name="Rounded Rectangle 16">
            <a:extLst>
              <a:ext uri="{FF2B5EF4-FFF2-40B4-BE49-F238E27FC236}">
                <a16:creationId xmlns:a16="http://schemas.microsoft.com/office/drawing/2014/main" id="{0CB07B21-0AA9-F8F1-155C-5E90DDB43FCC}"/>
              </a:ext>
            </a:extLst>
          </p:cNvPr>
          <p:cNvSpPr/>
          <p:nvPr/>
        </p:nvSpPr>
        <p:spPr bwMode="gray">
          <a:xfrm>
            <a:off x="8684137" y="3197485"/>
            <a:ext cx="1304488" cy="867056"/>
          </a:xfrm>
          <a:prstGeom prst="roundRect">
            <a:avLst/>
          </a:prstGeom>
          <a:solidFill>
            <a:schemeClr val="accent3">
              <a:lumMod val="50000"/>
            </a:schemeClr>
          </a:solidFill>
          <a:ln w="7620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a:solidFill>
                  <a:srgbClr val="FFFFFF"/>
                </a:solidFill>
                <a:ea typeface="Arial Unicode MS"/>
                <a:cs typeface="Arial Unicode MS"/>
              </a:rPr>
              <a:t>Validate Emission Results </a:t>
            </a:r>
            <a:endParaRPr lang="en-US" sz="1200" b="1" kern="0">
              <a:solidFill>
                <a:srgbClr val="FFFFFF">
                  <a:lumMod val="95000"/>
                </a:srgbClr>
              </a:solidFill>
              <a:latin typeface="Arial"/>
              <a:ea typeface="Arial Unicode MS" pitchFamily="34" charset="-128"/>
              <a:cs typeface="Arial Unicode MS" pitchFamily="34" charset="-128"/>
            </a:endParaRPr>
          </a:p>
        </p:txBody>
      </p:sp>
      <p:sp>
        <p:nvSpPr>
          <p:cNvPr id="30" name="Hexagon 29">
            <a:extLst>
              <a:ext uri="{FF2B5EF4-FFF2-40B4-BE49-F238E27FC236}">
                <a16:creationId xmlns:a16="http://schemas.microsoft.com/office/drawing/2014/main" id="{A2D56B3C-72C3-36A4-452F-A49CD4AA67C2}"/>
              </a:ext>
            </a:extLst>
          </p:cNvPr>
          <p:cNvSpPr/>
          <p:nvPr/>
        </p:nvSpPr>
        <p:spPr bwMode="gray">
          <a:xfrm>
            <a:off x="3715555" y="3664289"/>
            <a:ext cx="976430" cy="646164"/>
          </a:xfrm>
          <a:prstGeom prst="hexagon">
            <a:avLst/>
          </a:prstGeom>
          <a:noFill/>
          <a:ln w="25400" algn="ctr">
            <a:solidFill>
              <a:schemeClr val="tx1"/>
            </a:solidFill>
            <a:miter lim="800000"/>
            <a:headEnd/>
            <a:tailEnd/>
          </a:ln>
        </p:spPr>
        <p:txBody>
          <a:bodyPr lIns="89977" tIns="71981" rIns="89977" bIns="71981" rtlCol="0" anchor="ctr"/>
          <a:lstStyle/>
          <a:p>
            <a:pPr algn="ctr" defTabSz="914126">
              <a:spcBef>
                <a:spcPct val="50000"/>
              </a:spcBef>
              <a:buClr>
                <a:srgbClr val="F0AB00"/>
              </a:buClr>
              <a:buSzPct val="80000"/>
            </a:pPr>
            <a:r>
              <a:rPr lang="en-US" sz="800" b="1" i="1" kern="0" dirty="0">
                <a:ea typeface="Arial Unicode MS"/>
                <a:cs typeface="Arial Unicode MS"/>
              </a:rPr>
              <a:t>Scope 1,2,3 Activity Data</a:t>
            </a:r>
            <a:endParaRPr lang="en-US" sz="800" b="1" i="1" kern="0" dirty="0">
              <a:ea typeface="Arial Unicode MS" pitchFamily="34" charset="-128"/>
              <a:cs typeface="Arial Unicode MS" pitchFamily="34" charset="-128"/>
            </a:endParaRPr>
          </a:p>
        </p:txBody>
      </p:sp>
      <p:sp>
        <p:nvSpPr>
          <p:cNvPr id="31" name="Rounded Rectangle 16">
            <a:extLst>
              <a:ext uri="{FF2B5EF4-FFF2-40B4-BE49-F238E27FC236}">
                <a16:creationId xmlns:a16="http://schemas.microsoft.com/office/drawing/2014/main" id="{F187D87A-6398-C1C9-55CB-23B801622C4C}"/>
              </a:ext>
            </a:extLst>
          </p:cNvPr>
          <p:cNvSpPr/>
          <p:nvPr/>
        </p:nvSpPr>
        <p:spPr bwMode="gray">
          <a:xfrm>
            <a:off x="5179712" y="4097045"/>
            <a:ext cx="1304488" cy="867056"/>
          </a:xfrm>
          <a:prstGeom prst="roundRect">
            <a:avLst/>
          </a:prstGeom>
          <a:solidFill>
            <a:schemeClr val="accent3">
              <a:lumMod val="50000"/>
            </a:schemeClr>
          </a:solidFill>
          <a:ln w="6350" algn="ctr">
            <a:noFill/>
            <a:miter lim="800000"/>
            <a:headEnd/>
            <a:tailEnd/>
          </a:ln>
        </p:spPr>
        <p:txBody>
          <a:bodyPr lIns="89954" tIns="71962" rIns="89954" bIns="71962" rtlCol="0" anchor="ctr"/>
          <a:lstStyle/>
          <a:p>
            <a:pPr algn="ctr" defTabSz="913852">
              <a:spcBef>
                <a:spcPct val="50000"/>
              </a:spcBef>
              <a:buClr>
                <a:srgbClr val="F0AB00"/>
              </a:buClr>
              <a:buSzPct val="80000"/>
            </a:pPr>
            <a:r>
              <a:rPr lang="en-US" sz="1200" b="1" kern="0" dirty="0">
                <a:solidFill>
                  <a:schemeClr val="bg1">
                    <a:lumMod val="95000"/>
                  </a:schemeClr>
                </a:solidFill>
                <a:ea typeface="Arial Unicode MS" pitchFamily="34" charset="-128"/>
                <a:cs typeface="Segoe UI" panose="020B0502040204020203" pitchFamily="34" charset="0"/>
              </a:rPr>
              <a:t>Validate Collected Data </a:t>
            </a:r>
          </a:p>
        </p:txBody>
      </p:sp>
    </p:spTree>
    <p:extLst>
      <p:ext uri="{BB962C8B-B14F-4D97-AF65-F5344CB8AC3E}">
        <p14:creationId xmlns:p14="http://schemas.microsoft.com/office/powerpoint/2010/main" val="2494594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04001" y="504000"/>
            <a:ext cx="11186476" cy="369332"/>
          </a:xfrm>
        </p:spPr>
        <p:txBody>
          <a:bodyPr/>
          <a:lstStyle/>
          <a:p>
            <a:r>
              <a:rPr lang="en-US" dirty="0"/>
              <a:t>GHG Emissions </a:t>
            </a:r>
            <a:r>
              <a:rPr lang="en-US" dirty="0" smtClean="0"/>
              <a:t>– Role-based Entry Screen</a:t>
            </a:r>
            <a:endParaRPr lang="en-US" dirty="0"/>
          </a:p>
        </p:txBody>
      </p:sp>
      <p:sp>
        <p:nvSpPr>
          <p:cNvPr id="2" name="TextBox 1">
            <a:extLst>
              <a:ext uri="{FF2B5EF4-FFF2-40B4-BE49-F238E27FC236}">
                <a16:creationId xmlns:a16="http://schemas.microsoft.com/office/drawing/2014/main" id="{431BE800-0460-EAD6-43FA-BAE09D283FA1}"/>
              </a:ext>
            </a:extLst>
          </p:cNvPr>
          <p:cNvSpPr txBox="1"/>
          <p:nvPr/>
        </p:nvSpPr>
        <p:spPr>
          <a:xfrm rot="20874784">
            <a:off x="3501805" y="4377322"/>
            <a:ext cx="5071901" cy="430887"/>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800" b="1" kern="0" dirty="0">
                <a:solidFill>
                  <a:srgbClr val="FF0000"/>
                </a:solidFill>
                <a:ea typeface="Arial Unicode MS" pitchFamily="34" charset="-128"/>
                <a:cs typeface="Arial Unicode MS" pitchFamily="34" charset="-128"/>
              </a:rPr>
              <a:t>Use new Horizon white theme</a:t>
            </a:r>
          </a:p>
        </p:txBody>
      </p:sp>
      <p:pic>
        <p:nvPicPr>
          <p:cNvPr id="4" name="Picture 3">
            <a:extLst>
              <a:ext uri="{FF2B5EF4-FFF2-40B4-BE49-F238E27FC236}">
                <a16:creationId xmlns:a16="http://schemas.microsoft.com/office/drawing/2014/main" id="{34466B99-8A1A-8413-B50C-6FD51FE6A449}"/>
              </a:ext>
            </a:extLst>
          </p:cNvPr>
          <p:cNvPicPr>
            <a:picLocks noChangeAspect="1"/>
          </p:cNvPicPr>
          <p:nvPr/>
        </p:nvPicPr>
        <p:blipFill>
          <a:blip r:embed="rId3"/>
          <a:stretch>
            <a:fillRect/>
          </a:stretch>
        </p:blipFill>
        <p:spPr>
          <a:xfrm>
            <a:off x="1204582" y="953240"/>
            <a:ext cx="9691234" cy="4652430"/>
          </a:xfrm>
          <a:prstGeom prst="rect">
            <a:avLst/>
          </a:prstGeom>
        </p:spPr>
      </p:pic>
      <p:pic>
        <p:nvPicPr>
          <p:cNvPr id="6" name="Picture 2" descr="image">
            <a:extLst>
              <a:ext uri="{FF2B5EF4-FFF2-40B4-BE49-F238E27FC236}">
                <a16:creationId xmlns:a16="http://schemas.microsoft.com/office/drawing/2014/main" id="{6B0F7E38-1E2F-C819-5986-CFAC28A3BE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0704" y="3328566"/>
            <a:ext cx="5326740" cy="313551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605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7F215E-B5B1-C5D3-6427-62679EEDE5DD}"/>
              </a:ext>
            </a:extLst>
          </p:cNvPr>
          <p:cNvPicPr>
            <a:picLocks noChangeAspect="1"/>
          </p:cNvPicPr>
          <p:nvPr/>
        </p:nvPicPr>
        <p:blipFill>
          <a:blip r:embed="rId3"/>
          <a:stretch>
            <a:fillRect/>
          </a:stretch>
        </p:blipFill>
        <p:spPr>
          <a:xfrm>
            <a:off x="9585842" y="138153"/>
            <a:ext cx="2373708" cy="746813"/>
          </a:xfrm>
          <a:prstGeom prst="rect">
            <a:avLst/>
          </a:prstGeom>
        </p:spPr>
      </p:pic>
      <p:pic>
        <p:nvPicPr>
          <p:cNvPr id="6" name="Picture 5">
            <a:extLst>
              <a:ext uri="{FF2B5EF4-FFF2-40B4-BE49-F238E27FC236}">
                <a16:creationId xmlns:a16="http://schemas.microsoft.com/office/drawing/2014/main" id="{26D9E927-6EA1-CEEC-4FB9-7961A12A6929}"/>
              </a:ext>
            </a:extLst>
          </p:cNvPr>
          <p:cNvPicPr>
            <a:picLocks noChangeAspect="1"/>
          </p:cNvPicPr>
          <p:nvPr/>
        </p:nvPicPr>
        <p:blipFill>
          <a:blip r:embed="rId4"/>
          <a:stretch>
            <a:fillRect/>
          </a:stretch>
        </p:blipFill>
        <p:spPr>
          <a:xfrm>
            <a:off x="505296" y="1067796"/>
            <a:ext cx="10664674" cy="5525299"/>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Emissions Planning</a:t>
            </a:r>
            <a:endParaRPr lang="en-US" dirty="0">
              <a:solidFill>
                <a:schemeClr val="bg2">
                  <a:lumMod val="50000"/>
                </a:schemeClr>
              </a:solidFill>
            </a:endParaRPr>
          </a:p>
        </p:txBody>
      </p:sp>
      <p:sp>
        <p:nvSpPr>
          <p:cNvPr id="9" name="Rectangle: Rounded Corners 8">
            <a:extLst>
              <a:ext uri="{FF2B5EF4-FFF2-40B4-BE49-F238E27FC236}">
                <a16:creationId xmlns:a16="http://schemas.microsoft.com/office/drawing/2014/main" id="{EB682E32-BECD-47EC-B538-609680290284}"/>
              </a:ext>
            </a:extLst>
          </p:cNvPr>
          <p:cNvSpPr/>
          <p:nvPr/>
        </p:nvSpPr>
        <p:spPr bwMode="gray">
          <a:xfrm>
            <a:off x="9557990" y="201684"/>
            <a:ext cx="319581" cy="417666"/>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215042" y="3830445"/>
            <a:ext cx="2256186" cy="1950356"/>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Record and track all relevant requirements for calculating emissions, whether they are based on regulations, permits, company policy, corporate goals, etc. </a:t>
            </a:r>
          </a:p>
          <a:p>
            <a:endParaRPr lang="en-US" sz="900" b="1" dirty="0">
              <a:solidFill>
                <a:srgbClr val="000000"/>
              </a:solidFill>
              <a:ea typeface="Segoe UI"/>
              <a:cs typeface="Segoe UI"/>
            </a:endParaRPr>
          </a:p>
          <a:p>
            <a:r>
              <a:rPr lang="en-US" sz="900" b="1" dirty="0">
                <a:solidFill>
                  <a:srgbClr val="000000"/>
                </a:solidFill>
                <a:ea typeface="Segoe UI"/>
                <a:cs typeface="Segoe UI"/>
              </a:rPr>
              <a:t>After that, use the compliance scenario to link up the appropriate equations, factors, locations, and other information to structure how the emissions will be calculated and managed. </a:t>
            </a:r>
          </a:p>
        </p:txBody>
      </p:sp>
    </p:spTree>
    <p:extLst>
      <p:ext uri="{BB962C8B-B14F-4D97-AF65-F5344CB8AC3E}">
        <p14:creationId xmlns:p14="http://schemas.microsoft.com/office/powerpoint/2010/main" val="4037412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296" y="503883"/>
            <a:ext cx="11183887" cy="369332"/>
          </a:xfrm>
        </p:spPr>
        <p:txBody>
          <a:bodyPr/>
          <a:lstStyle/>
          <a:p>
            <a:r>
              <a:rPr lang="en-US" dirty="0"/>
              <a:t>Data Collection – Manual Process</a:t>
            </a:r>
            <a:endParaRPr lang="en-US" dirty="0">
              <a:solidFill>
                <a:schemeClr val="bg2">
                  <a:lumMod val="50000"/>
                </a:schemeClr>
              </a:solidFill>
            </a:endParaRPr>
          </a:p>
        </p:txBody>
      </p:sp>
      <p:pic>
        <p:nvPicPr>
          <p:cNvPr id="33" name="Picture 2">
            <a:extLst>
              <a:ext uri="{FF2B5EF4-FFF2-40B4-BE49-F238E27FC236}">
                <a16:creationId xmlns:a16="http://schemas.microsoft.com/office/drawing/2014/main" id="{93726C65-D907-4D20-8D4D-AB122CBD4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733" y="1111665"/>
            <a:ext cx="6662750" cy="5462838"/>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90657E89-D729-4E08-876D-102FA9453816}"/>
              </a:ext>
            </a:extLst>
          </p:cNvPr>
          <p:cNvPicPr>
            <a:picLocks noChangeAspect="1"/>
          </p:cNvPicPr>
          <p:nvPr/>
        </p:nvPicPr>
        <p:blipFill>
          <a:blip r:embed="rId4"/>
          <a:stretch>
            <a:fillRect/>
          </a:stretch>
        </p:blipFill>
        <p:spPr>
          <a:xfrm>
            <a:off x="7646548" y="1111665"/>
            <a:ext cx="3121299" cy="5564468"/>
          </a:xfrm>
          <a:prstGeom prst="rect">
            <a:avLst/>
          </a:prstGeom>
        </p:spPr>
      </p:pic>
      <p:sp>
        <p:nvSpPr>
          <p:cNvPr id="5" name="Rectangle: Rounded Corners 4">
            <a:extLst>
              <a:ext uri="{FF2B5EF4-FFF2-40B4-BE49-F238E27FC236}">
                <a16:creationId xmlns:a16="http://schemas.microsoft.com/office/drawing/2014/main" id="{C057C273-B8DD-AA31-3D5F-881D98D40821}"/>
              </a:ext>
            </a:extLst>
          </p:cNvPr>
          <p:cNvSpPr/>
          <p:nvPr/>
        </p:nvSpPr>
        <p:spPr bwMode="gray">
          <a:xfrm>
            <a:off x="9903344" y="181867"/>
            <a:ext cx="319581" cy="227032"/>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7A063281-FCB1-3D72-779F-70B3AA253307}"/>
              </a:ext>
            </a:extLst>
          </p:cNvPr>
          <p:cNvPicPr>
            <a:picLocks noChangeAspect="1"/>
          </p:cNvPicPr>
          <p:nvPr/>
        </p:nvPicPr>
        <p:blipFill>
          <a:blip r:embed="rId5"/>
          <a:stretch>
            <a:fillRect/>
          </a:stretch>
        </p:blipFill>
        <p:spPr>
          <a:xfrm>
            <a:off x="9585842" y="138153"/>
            <a:ext cx="2373708" cy="746813"/>
          </a:xfrm>
          <a:prstGeom prst="rect">
            <a:avLst/>
          </a:prstGeom>
        </p:spPr>
      </p:pic>
      <p:sp>
        <p:nvSpPr>
          <p:cNvPr id="8" name="Rectangle 2">
            <a:extLst>
              <a:ext uri="{FF2B5EF4-FFF2-40B4-BE49-F238E27FC236}">
                <a16:creationId xmlns:a16="http://schemas.microsoft.com/office/drawing/2014/main" id="{2B5BB92D-2127-173F-68A4-80FB695060F6}"/>
              </a:ext>
            </a:extLst>
          </p:cNvPr>
          <p:cNvSpPr/>
          <p:nvPr/>
        </p:nvSpPr>
        <p:spPr bwMode="gray">
          <a:xfrm>
            <a:off x="9177464" y="3725862"/>
            <a:ext cx="2256186" cy="2492057"/>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With the My Data Collections app the system provides the production operator a mobile, optimized and more efficient way of collecting the required data related to a compliance scenario. ​</a:t>
            </a:r>
          </a:p>
          <a:p>
            <a:r>
              <a:rPr lang="en-US" sz="900" b="1" dirty="0">
                <a:solidFill>
                  <a:srgbClr val="000000"/>
                </a:solidFill>
                <a:ea typeface="Segoe UI"/>
                <a:cs typeface="Segoe UI"/>
              </a:rPr>
              <a:t>​</a:t>
            </a:r>
          </a:p>
          <a:p>
            <a:r>
              <a:rPr lang="en-US" sz="900" b="1" dirty="0">
                <a:solidFill>
                  <a:srgbClr val="000000"/>
                </a:solidFill>
                <a:ea typeface="Segoe UI"/>
                <a:cs typeface="Segoe UI"/>
              </a:rPr>
              <a:t>​The extended features in the My Data Collections app improve the process of collecting data in the field with:​​</a:t>
            </a:r>
          </a:p>
          <a:p>
            <a:endParaRPr lang="en-US" sz="900" b="1" dirty="0">
              <a:solidFill>
                <a:srgbClr val="000000"/>
              </a:solidFill>
              <a:ea typeface="Segoe UI"/>
              <a:cs typeface="Segoe UI"/>
            </a:endParaRPr>
          </a:p>
          <a:p>
            <a:pPr marL="171450" indent="-171450">
              <a:buFont typeface="Arial" panose="020B0604020202020204" pitchFamily="34" charset="0"/>
              <a:buChar char="•"/>
            </a:pPr>
            <a:r>
              <a:rPr lang="en-US" sz="900" b="1" dirty="0">
                <a:solidFill>
                  <a:srgbClr val="000000"/>
                </a:solidFill>
                <a:ea typeface="Segoe UI"/>
                <a:cs typeface="Segoe UI"/>
              </a:rPr>
              <a:t>Fiori app with mobile support​​</a:t>
            </a:r>
          </a:p>
          <a:p>
            <a:pPr marL="171450" indent="-171450">
              <a:buFont typeface="Arial" panose="020B0604020202020204" pitchFamily="34" charset="0"/>
              <a:buChar char="•"/>
            </a:pPr>
            <a:r>
              <a:rPr lang="en-US" sz="900" b="1" dirty="0">
                <a:solidFill>
                  <a:srgbClr val="000000"/>
                </a:solidFill>
                <a:ea typeface="Segoe UI"/>
                <a:cs typeface="Segoe UI"/>
              </a:rPr>
              <a:t>Ad-Hoc collection of event data ​​</a:t>
            </a:r>
          </a:p>
          <a:p>
            <a:pPr marL="171450" indent="-171450">
              <a:buFont typeface="Arial" panose="020B0604020202020204" pitchFamily="34" charset="0"/>
              <a:buChar char="•"/>
            </a:pPr>
            <a:r>
              <a:rPr lang="en-US" sz="900" b="1" dirty="0">
                <a:solidFill>
                  <a:srgbClr val="000000"/>
                </a:solidFill>
                <a:ea typeface="Segoe UI"/>
                <a:cs typeface="Segoe UI"/>
              </a:rPr>
              <a:t>Approval control and ability to correct the collected data​​</a:t>
            </a:r>
          </a:p>
          <a:p>
            <a:pPr marL="171450" indent="-171450">
              <a:buFont typeface="Arial" panose="020B0604020202020204" pitchFamily="34" charset="0"/>
              <a:buChar char="•"/>
            </a:pPr>
            <a:r>
              <a:rPr lang="en-US" sz="900" b="1" dirty="0">
                <a:solidFill>
                  <a:srgbClr val="000000"/>
                </a:solidFill>
                <a:ea typeface="Segoe UI"/>
                <a:cs typeface="Segoe UI"/>
              </a:rPr>
              <a:t>Import/export data from spreadsheet</a:t>
            </a:r>
            <a:endParaRPr lang="en-US" sz="900" b="1" dirty="0" err="1">
              <a:solidFill>
                <a:srgbClr val="000000"/>
              </a:solidFill>
              <a:ea typeface="Segoe UI"/>
              <a:cs typeface="Segoe UI"/>
            </a:endParaRPr>
          </a:p>
        </p:txBody>
      </p:sp>
    </p:spTree>
    <p:extLst>
      <p:ext uri="{BB962C8B-B14F-4D97-AF65-F5344CB8AC3E}">
        <p14:creationId xmlns:p14="http://schemas.microsoft.com/office/powerpoint/2010/main" val="2715735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C4A4D3-237D-87B0-88F1-F507AAAA099D}"/>
              </a:ext>
            </a:extLst>
          </p:cNvPr>
          <p:cNvPicPr>
            <a:picLocks noChangeAspect="1"/>
          </p:cNvPicPr>
          <p:nvPr/>
        </p:nvPicPr>
        <p:blipFill>
          <a:blip r:embed="rId4"/>
          <a:stretch>
            <a:fillRect/>
          </a:stretch>
        </p:blipFill>
        <p:spPr>
          <a:xfrm>
            <a:off x="9585842" y="138153"/>
            <a:ext cx="2373708" cy="746813"/>
          </a:xfrm>
          <a:prstGeom prst="rect">
            <a:avLst/>
          </a:prstGeom>
        </p:spPr>
      </p:pic>
      <p:pic>
        <p:nvPicPr>
          <p:cNvPr id="6" name="Picture 5">
            <a:extLst>
              <a:ext uri="{FF2B5EF4-FFF2-40B4-BE49-F238E27FC236}">
                <a16:creationId xmlns:a16="http://schemas.microsoft.com/office/drawing/2014/main" id="{26D9E927-6EA1-CEEC-4FB9-7961A12A6929}"/>
              </a:ext>
            </a:extLst>
          </p:cNvPr>
          <p:cNvPicPr>
            <a:picLocks noChangeAspect="1"/>
          </p:cNvPicPr>
          <p:nvPr/>
        </p:nvPicPr>
        <p:blipFill>
          <a:blip r:embed="rId5"/>
          <a:stretch>
            <a:fillRect/>
          </a:stretch>
        </p:blipFill>
        <p:spPr>
          <a:xfrm>
            <a:off x="505296" y="1067796"/>
            <a:ext cx="10664674" cy="5525299"/>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505296" y="503883"/>
            <a:ext cx="11183887" cy="369332"/>
          </a:xfrm>
        </p:spPr>
        <p:txBody>
          <a:bodyPr/>
          <a:lstStyle/>
          <a:p>
            <a:r>
              <a:rPr lang="en-US" dirty="0"/>
              <a:t>Data Collection – Automated</a:t>
            </a:r>
            <a:endParaRPr lang="en-US" dirty="0">
              <a:solidFill>
                <a:schemeClr val="bg2">
                  <a:lumMod val="50000"/>
                </a:schemeClr>
              </a:solidFill>
            </a:endParaRPr>
          </a:p>
        </p:txBody>
      </p:sp>
      <p:sp>
        <p:nvSpPr>
          <p:cNvPr id="9" name="Rectangle: Rounded Corners 8">
            <a:extLst>
              <a:ext uri="{FF2B5EF4-FFF2-40B4-BE49-F238E27FC236}">
                <a16:creationId xmlns:a16="http://schemas.microsoft.com/office/drawing/2014/main" id="{EB682E32-BECD-47EC-B538-609680290284}"/>
              </a:ext>
            </a:extLst>
          </p:cNvPr>
          <p:cNvSpPr/>
          <p:nvPr/>
        </p:nvSpPr>
        <p:spPr bwMode="gray">
          <a:xfrm>
            <a:off x="9915121" y="385176"/>
            <a:ext cx="319581" cy="458584"/>
          </a:xfrm>
          <a:prstGeom prst="roundRect">
            <a:avLst/>
          </a:prstGeom>
          <a:noFill/>
          <a:ln w="28575" algn="ctr">
            <a:solidFill>
              <a:schemeClr val="accent5">
                <a:lumMod val="50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2B5BB92D-2127-173F-68A4-80FB695060F6}"/>
              </a:ext>
            </a:extLst>
          </p:cNvPr>
          <p:cNvSpPr/>
          <p:nvPr/>
        </p:nvSpPr>
        <p:spPr bwMode="gray">
          <a:xfrm>
            <a:off x="9240094" y="3970751"/>
            <a:ext cx="2256186" cy="1587101"/>
          </a:xfrm>
          <a:prstGeom prst="rect">
            <a:avLst/>
          </a:prstGeom>
          <a:solidFill>
            <a:schemeClr val="bg1"/>
          </a:solidFill>
          <a:ln w="57150" algn="ctr">
            <a:solidFill>
              <a:schemeClr val="accent3">
                <a:lumMod val="75000"/>
              </a:schemeClr>
            </a:solidFill>
            <a:miter lim="800000"/>
            <a:headEnd/>
            <a:tailEnd/>
          </a:ln>
          <a:effectLst>
            <a:outerShdw blurRad="50800" dist="38100" dir="2700000" algn="tl" rotWithShape="0">
              <a:prstClr val="black">
                <a:alpha val="40000"/>
              </a:prstClr>
            </a:outerShdw>
          </a:effectLst>
        </p:spPr>
        <p:txBody>
          <a:bodyPr lIns="90000" tIns="72000" rIns="90000" bIns="72000" rtlCol="0" anchor="ctr"/>
          <a:lstStyle/>
          <a:p>
            <a:r>
              <a:rPr lang="en-US" sz="900" b="1" dirty="0">
                <a:solidFill>
                  <a:srgbClr val="000000"/>
                </a:solidFill>
                <a:ea typeface="Segoe UI"/>
                <a:cs typeface="Segoe UI"/>
              </a:rPr>
              <a:t>The Data Collection activity is  defined by assigning Environmental Limits and responsible Persons to perform the measurement. </a:t>
            </a:r>
          </a:p>
          <a:p>
            <a:endParaRPr lang="en-US" sz="900" b="1" dirty="0">
              <a:solidFill>
                <a:srgbClr val="000000"/>
              </a:solidFill>
              <a:ea typeface="Segoe UI"/>
              <a:cs typeface="Segoe UI"/>
            </a:endParaRPr>
          </a:p>
          <a:p>
            <a:r>
              <a:rPr lang="en-US" sz="900" b="1" dirty="0">
                <a:solidFill>
                  <a:srgbClr val="000000"/>
                </a:solidFill>
                <a:ea typeface="Segoe UI"/>
                <a:cs typeface="Segoe UI"/>
              </a:rPr>
              <a:t>Additionally, the schedule of the data collection can be maintained as well as manual versus automated collection setting.</a:t>
            </a:r>
          </a:p>
        </p:txBody>
      </p:sp>
    </p:spTree>
    <p:extLst>
      <p:ext uri="{BB962C8B-B14F-4D97-AF65-F5344CB8AC3E}">
        <p14:creationId xmlns:p14="http://schemas.microsoft.com/office/powerpoint/2010/main" val="35126505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3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3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3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TemplafySlideFormConfiguration><![CDATA[{"formFields":[{"distinct":false,"hideIfNoUserInteractionRequired":false,"required":true,"autoSelectFirstOption":false,"shareValue":false,"type":"dropDown","dataSourceName":"PPTSubBrandLogos","dataSourceFieldName":"Name","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3.xml><?xml version="1.0" encoding="utf-8"?>
<TemplafySlide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4.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SubbrandWhite}}","visibility":"{{IfElse(Equals(Form.SAPLogo.HideSubBrandShape, \"Yes\"), VisibilityType.Hidden, VisibilityType.Visible)}}","disableUpdates":false,"type":"image"},"type":"shape"},{"elementConfiguration":{"image":"{{Form.SAPLogo.LogoWhite}}","disableUpdates":false,"type":"image"},"type":"shape"}],"slideId":"638061059778677709","enableDocumentContentUpdater":false,"version":"2.0"}]]></TemplafySlideTemplateConfiguration>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64db76f7-28e7-4a82-b2d3-04ffe2e27075">
      <Terms xmlns="http://schemas.microsoft.com/office/infopath/2007/PartnerControls"/>
    </lcf76f155ced4ddcb4097134ff3c332f>
  </documentManagement>
</p:properties>
</file>

<file path=customXml/item6.xml><?xml version="1.0" encoding="utf-8"?>
<Templafy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ymJrqHtCbqsNqr6XCvK/J3C91AVusHN8CBtsQSVO9ew="},{"name":"SpeakerName","value":"NE5qkgN79b6PJ6jfiNy4LA=="},{"name":"Email","value":"9/BVpgVsS8ohzhW32ZVSto58i4GnDshuwq2QispB9f8="}]}]]></TemplafyFormConfiguration>
</file>

<file path=customXml/item7.xml><?xml version="1.0" encoding="utf-8"?>
<TemplafyTemplateConfiguration><![CDATA[{"elementsMetadata":[{"elementConfiguration":{"binding":"{{DataSources.Classification[Form.Classification.Name].Display}}","disableUpdates":false,"type":"text"},"type":"shape","id":"c1f3a918-bfe6-4419-bf98-5bad49b2978d"},{"elementConfiguration":{"binding":"{{ DataSources.Classification[Form.Classification.Name].Display}}","disableUpdates":false,"type":"text"},"type":"shape","id":"268dee84-9d5a-4eef-a878-92f32e852a89"},{"elementConfiguration":{"binding":"{{ DataSources.Classification[Form.Classification.Name].Display}}","disableUpdates":false,"type":"text"},"type":"shape","id":"5ae7be8a-7022-41ca-9809-6e2bc717ac2f"},{"elementConfiguration":{"image":"{{Form.SAPLogo.LogoBlack}}","disableUpdates":false,"type":"image"},"type":"shape","id":"c9e2baa8-4ec5-4b38-978d-f5864ef4a593"},{"elementConfiguration":{"image":"{{Form.SAPLogo.SubbrandBlack}}","visibility":"{{IfElse(Equals(Form.SAPLogo.HideSubBrandShape, \"Yes\"), VisibilityType.Hidden, VisibilityType.Visible)}}","disableUpdates":false,"type":"image"},"type":"shape","id":"f40f999d-7890-4555-a139-144e488f95cd"},{"elementConfiguration":{"binding":"{{DataSources.Classification[Form.Classification.Name].Display}}","disableUpdates":false,"type":"text"},"type":"shape","id":"cc13ad46-440e-4b1e-ab06-0c9b0959b40b"},{"elementConfiguration":{"binding":"{{FormatDateTime(Form.Date,\"MMMM dd, yyyy\",\"en-US\")}}","disableUpdates":false,"type":"text"},"type":"shape","id":"5d2e24d1-2696-4c32-b8e0-b2ce02d49872"},{"elementConfiguration":{"binding":"{{StringJoin(\", \", Form.SpeakerName,\"SAP\")}}","disableUpdates":false,"type":"text"},"type":"shape","id":"1d9b2da0-6ea7-497f-ad3a-c3c67d5c9122"},{"elementConfiguration":{"image":"{{Form.SAPLogo.LogoBlack}}","disableUpdates":false,"type":"image"},"type":"shape","id":"d832528f-fe30-4de8-8446-11fa70657cc3"},{"elementConfiguration":{"binding":"{{DataSources.Classification[Form.Classification.Name].Display}}","disableUpdates":false,"type":"text"},"type":"shape","id":"dfd1e003-3d76-49e8-b711-adb05f1ec2f1"},{"elementConfiguration":{"image":"{{Form.SAPLogo.SubbrandBlack}}","visibility":"{{IfElse(Equals(Form.SAPLogo.HideSubBrandShape, \"Yes\"), VisibilityType.Hidden, VisibilityType.Visible)}}","disableUpdates":false,"type":"image"},"type":"shape","id":"a0ab3836-bb0a-48f9-af25-36b6bc53e6a6"},{"elementConfiguration":{"binding":"{{DataSources.Classification[Form.Classification.Name].Display}}","disableUpdates":false,"type":"text"},"type":"shape","id":"3fa3e9ac-b080-4002-9386-b69264ee9b1f"},{"elementConfiguration":{"binding":"{{FormatDateTime(Form.Date,\"MMMM dd, yyyy\",\"en-US\")}}","disableUpdates":false,"type":"text"},"type":"shape","id":"e499b63b-2752-409e-9ef9-ad3cab10563f"},{"elementConfiguration":{"binding":"{{StringJoin(\", \", Form.SpeakerName,\"SAP\")}}","disableUpdates":false,"type":"text"},"type":"shape","id":"83b5229c-a315-4fbc-bf45-03f919981b1a"},{"elementConfiguration":{"image":"{{Form.SAPLogo.SubbrandBlack}}","visibility":"{{IfElse(Equals(Form.SAPLogo.HideSubBrandShape, \"Yes\"), VisibilityType.Hidden, VisibilityType.Visible)}}","disableUpdates":false,"type":"image"},"type":"shape","id":"38edab52-559e-4d45-afa3-85c219468878"},{"elementConfiguration":{"binding":"{{Form.SpeakerName}}","disableUpdates":false,"type":"text"},"type":"shape","id":"e88f62c5-d15d-4154-8779-d23768ebe3c1"},{"elementConfiguration":{"binding":"{{Form.Email}}","disableUpdates":false,"type":"text"},"type":"shape","id":"a69e7829-b844-4974-b1b5-10c2f1fdec6a"},{"elementConfiguration":{"image":"{{Form.SAPLogo.LogoBlack}}","disableUpdates":false,"type":"image"},"type":"shape","id":"f9f58d40-86a1-4422-8a25-c18f8f184c6a"},{"elementConfiguration":{"image":"{{Form.SAPLogo.LogoWhite}}","disableUpdates":false,"type":"image"},"type":"shape","id":"dfaec942-1d0c-43f1-9cb0-8fd4ecd15ff1"},{"elementConfiguration":{"binding":"{{DataSources.Classification[Form.Classification.Name].Display}}","disableUpdates":false,"type":"text"},"type":"shape","id":"d62efc63-1a66-4e08-9f0e-61b32d826950"},{"elementConfiguration":{"image":"{{Form.SAPLogo.SubbrandWhite}}","visibility":"{{IfElse(Equals(Form.SAPLogo.HideSubBrandShape, \"Yes\"), VisibilityType.Hidden, VisibilityType.Visible)}}","disableUpdates":false,"type":"image"},"type":"shape","id":"fa6dcd07-0670-4b36-b0f8-9e4354e6493b"},{"elementConfiguration":{"image":"{{Form.SAPLogo.LogoWhite}}","disableUpdates":false,"type":"image"},"type":"shape","id":"a0b163c3-c13f-4029-894d-ae6cf4da0c53"},{"elementConfiguration":{"image":"{{Form.SAPLogo.SubbrandWhite}}","visibility":"{{IfElse(Equals(Form.SAPLogo.HideSubBrandShape, \"Yes\"), VisibilityType.Hidden, VisibilityType.Visible)}}","disableUpdates":false,"type":"image"},"type":"shape","id":"242c4ae9-bf3e-4c31-b11b-6ded3f816a00"},{"elementConfiguration":{"binding":"{{DataSources.Classification[Form.Classification.Name].Display}}","disableUpdates":false,"type":"text"},"type":"shape","id":"cc51446d-31f7-4e2b-b210-10f5e5acedf2"},{"elementConfiguration":{"image":"{{Form.SAPLogo.SubbrandWhite}}","visibility":"{{IfElse(Equals(Form.SAPLogo.HideSubBrandShape, \"Yes\"), VisibilityType.Hidden, VisibilityType.Visible)}}","disableUpdates":false,"type":"image"},"type":"shape","id":"b8648857-34d0-400a-bb82-588f4bd807ac"},{"elementConfiguration":{"image":"{{Form.SAPLogo.LogoWhite}}","disableUpdates":false,"type":"image"},"type":"shape","id":"96666558-6a06-41ab-8768-56bd3adfd91a"},{"elementConfiguration":{"binding":"{{FormatDateTime(Form.Date,\"MMMM dd, yyyy\",\"en-US\")}}","disableUpdates":false,"type":"text"},"type":"shape","id":"e63902c4-c1b4-4acf-b68a-3626cdf8434c"},{"elementConfiguration":{"binding":"{{StringJoin(\", \", Form.SpeakerName,\"SAP\")}}","disableUpdates":false,"type":"text"},"type":"shape","id":"68c70a06-40c5-494a-9f76-a43ce7ae9b2a"},{"elementConfiguration":{"binding":"{{Form.Email}}","disableUpdates":false,"type":"text"},"type":"shape","id":"c9251176-c565-47a3-b9e7-e2a106afd721"},{"elementConfiguration":{"binding":"{{Form.SpeakerName}}","disableUpdates":false,"type":"text"},"type":"shape","id":"250655d7-9227-4555-9827-bb5b3ccf78dd"},{"elementConfiguration":{"binding":"{{FormatDateTime(Form.Date,\"MMMM dd, yyyy\",\"en-US\")}}","disableUpdates":false,"type":"text"},"type":"shape","id":"372f8ef5-4d41-4228-a344-44cb1359994f"},{"elementConfiguration":{"binding":"{{StringJoin(\", \", Form.SpeakerName,\"SAP\")}}","disableUpdates":false,"type":"text"},"type":"shape","id":"8501103f-6b11-4ad3-86e9-02d115ef2c09"}],"transformationConfigurations":[],"templateName":"White Template","templateDescription":"","enableDocumentContentUpdater":true,"version":"2.0"}]]></TemplafyTemplateConfiguration>
</file>

<file path=customXml/item8.xml><?xml version="1.0" encoding="utf-8"?>
<ct:contentTypeSchema xmlns:ct="http://schemas.microsoft.com/office/2006/metadata/contentType" xmlns:ma="http://schemas.microsoft.com/office/2006/metadata/properties/metaAttributes" ct:_="" ma:_="" ma:contentTypeName="Document" ma:contentTypeID="0x010100BDB2C715BB272847AE6FF160500DBD64" ma:contentTypeVersion="10" ma:contentTypeDescription="Create a new document." ma:contentTypeScope="" ma:versionID="f2618eb7b2ae3c53bf0c01c44f3e245d">
  <xsd:schema xmlns:xsd="http://www.w3.org/2001/XMLSchema" xmlns:xs="http://www.w3.org/2001/XMLSchema" xmlns:p="http://schemas.microsoft.com/office/2006/metadata/properties" xmlns:ns2="64db76f7-28e7-4a82-b2d3-04ffe2e27075" targetNamespace="http://schemas.microsoft.com/office/2006/metadata/properties" ma:root="true" ma:fieldsID="5ce0723fb52d9e1c216d1748e9dbcbe1" ns2:_="">
    <xsd:import namespace="64db76f7-28e7-4a82-b2d3-04ffe2e2707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db76f7-28e7-4a82-b2d3-04ffe2e270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binding":"{{DataSources.Classification[Form.Classification.Name].Display}}","disableUpdates":false,"type":"text"},"type":"shape"},{"elementConfiguration":{"image":"{{Form.SAPLogo.SubbrandWhite}}","visibility":"{{IfElse(Equals(Form.SAPLogo.HideSubBrandShape, \"Yes\"), VisibilityType.Hidden, VisibilityType.Visible)}}","disableUpdates":false,"type":"image"},"type":"shape"}],"slideId":"638061059778623837","enableDocumentContentUpdater":false,"version":"2.0"}]]></TemplafySlideTemplateConfiguration>
</file>

<file path=customXml/itemProps1.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2.xml><?xml version="1.0" encoding="utf-8"?>
<ds:datastoreItem xmlns:ds="http://schemas.openxmlformats.org/officeDocument/2006/customXml" ds:itemID="{10A6F4D9-E835-43D5-8E7C-6E2A09B1A547}">
  <ds:schemaRefs/>
</ds:datastoreItem>
</file>

<file path=customXml/itemProps3.xml><?xml version="1.0" encoding="utf-8"?>
<ds:datastoreItem xmlns:ds="http://schemas.openxmlformats.org/officeDocument/2006/customXml" ds:itemID="{B4FA01E5-A27D-483B-86ED-7ADF53BD90EB}">
  <ds:schemaRefs/>
</ds:datastoreItem>
</file>

<file path=customXml/itemProps4.xml><?xml version="1.0" encoding="utf-8"?>
<ds:datastoreItem xmlns:ds="http://schemas.openxmlformats.org/officeDocument/2006/customXml" ds:itemID="{382C1131-6B8B-4A16-9A07-4A3F53982264}">
  <ds:schemaRefs/>
</ds:datastoreItem>
</file>

<file path=customXml/itemProps5.xml><?xml version="1.0" encoding="utf-8"?>
<ds:datastoreItem xmlns:ds="http://schemas.openxmlformats.org/officeDocument/2006/customXml" ds:itemID="{C1422F45-04DB-421D-8796-270006657806}">
  <ds:schemaRefs>
    <ds:schemaRef ds:uri="http://schemas.microsoft.com/office/2006/metadata/properties"/>
    <ds:schemaRef ds:uri="http://purl.org/dc/elements/1.1/"/>
    <ds:schemaRef ds:uri="http://schemas.microsoft.com/office/2006/documentManagement/types"/>
    <ds:schemaRef ds:uri="64db76f7-28e7-4a82-b2d3-04ffe2e27075"/>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6.xml><?xml version="1.0" encoding="utf-8"?>
<ds:datastoreItem xmlns:ds="http://schemas.openxmlformats.org/officeDocument/2006/customXml" ds:itemID="{CC49FFC8-2FF3-4057-96F0-3BCD1A4F0351}">
  <ds:schemaRefs/>
</ds:datastoreItem>
</file>

<file path=customXml/itemProps7.xml><?xml version="1.0" encoding="utf-8"?>
<ds:datastoreItem xmlns:ds="http://schemas.openxmlformats.org/officeDocument/2006/customXml" ds:itemID="{626BBCBB-1894-4E66-BA48-9E91CE3ACBA0}">
  <ds:schemaRefs/>
</ds:datastoreItem>
</file>

<file path=customXml/itemProps8.xml><?xml version="1.0" encoding="utf-8"?>
<ds:datastoreItem xmlns:ds="http://schemas.openxmlformats.org/officeDocument/2006/customXml" ds:itemID="{055314E8-0D75-4653-8800-0F40DCDD8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db76f7-28e7-4a82-b2d3-04ffe2e270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9.xml><?xml version="1.0" encoding="utf-8"?>
<ds:datastoreItem xmlns:ds="http://schemas.openxmlformats.org/officeDocument/2006/customXml" ds:itemID="{1C6E3DDA-870B-48DF-B5B7-70E5CB069F40}">
  <ds:schemaRefs/>
</ds:datastoreItem>
</file>

<file path=docProps/app.xml><?xml version="1.0" encoding="utf-8"?>
<Properties xmlns="http://schemas.openxmlformats.org/officeDocument/2006/extended-properties" xmlns:vt="http://schemas.openxmlformats.org/officeDocument/2006/docPropsVTypes">
  <Template/>
  <TotalTime>0</TotalTime>
  <Words>2065</Words>
  <Application>Microsoft Office PowerPoint</Application>
  <PresentationFormat>Benutzerdefiniert</PresentationFormat>
  <Paragraphs>259</Paragraphs>
  <Slides>29</Slides>
  <Notes>16</Notes>
  <HiddenSlides>0</HiddenSlides>
  <MMClips>0</MMClips>
  <ScaleCrop>false</ScaleCrop>
  <HeadingPairs>
    <vt:vector size="8" baseType="variant">
      <vt:variant>
        <vt:lpstr>Verwendete Schriftarten</vt:lpstr>
      </vt:variant>
      <vt:variant>
        <vt:i4>12</vt:i4>
      </vt:variant>
      <vt:variant>
        <vt:lpstr>Design</vt:lpstr>
      </vt:variant>
      <vt:variant>
        <vt:i4>3</vt:i4>
      </vt:variant>
      <vt:variant>
        <vt:lpstr>Eingebettete OLE-Server</vt:lpstr>
      </vt:variant>
      <vt:variant>
        <vt:i4>1</vt:i4>
      </vt:variant>
      <vt:variant>
        <vt:lpstr>Folientitel</vt:lpstr>
      </vt:variant>
      <vt:variant>
        <vt:i4>29</vt:i4>
      </vt:variant>
    </vt:vector>
  </HeadingPairs>
  <TitlesOfParts>
    <vt:vector size="45" baseType="lpstr">
      <vt:lpstr>72</vt:lpstr>
      <vt:lpstr>Arial</vt:lpstr>
      <vt:lpstr>Arial Unicode MS</vt:lpstr>
      <vt:lpstr>Calibri</vt:lpstr>
      <vt:lpstr>Courier New</vt:lpstr>
      <vt:lpstr>Helvetica Neue Light</vt:lpstr>
      <vt:lpstr>Roboto Medium</vt:lpstr>
      <vt:lpstr>Segoe UI</vt:lpstr>
      <vt:lpstr>Symbol</vt:lpstr>
      <vt:lpstr>Times New Roman</vt:lpstr>
      <vt:lpstr>wingdings</vt:lpstr>
      <vt:lpstr>wingdings</vt:lpstr>
      <vt:lpstr>SAP 2023 16x9 white</vt:lpstr>
      <vt:lpstr>1_SAP 2023 16x9 black</vt:lpstr>
      <vt:lpstr>SAP 2023 16x9 blue</vt:lpstr>
      <vt:lpstr>think-cell Slide</vt:lpstr>
      <vt:lpstr>SAP EHS Environment Management Greenhouse Gas Emissions</vt:lpstr>
      <vt:lpstr>PowerPoint-Präsentation</vt:lpstr>
      <vt:lpstr>SAP EHS Solution Portfolio for Sustainable Operations</vt:lpstr>
      <vt:lpstr>GHG Emissions Management</vt:lpstr>
      <vt:lpstr>GHG Emissions Management Business Process</vt:lpstr>
      <vt:lpstr>GHG Emissions – Role-based Entry Screen</vt:lpstr>
      <vt:lpstr>Emissions Planning</vt:lpstr>
      <vt:lpstr>Data Collection – Manual Process</vt:lpstr>
      <vt:lpstr>Data Collection – Automated</vt:lpstr>
      <vt:lpstr>Data Validation</vt:lpstr>
      <vt:lpstr>Calculate GHG Emissions</vt:lpstr>
      <vt:lpstr>GHG Emissions Monitoring</vt:lpstr>
      <vt:lpstr>Validate Emissions</vt:lpstr>
      <vt:lpstr>Utilize GHG Emissions results for reporting</vt:lpstr>
      <vt:lpstr>Utilize GHG Emissions data for forecasting</vt:lpstr>
      <vt:lpstr>GHG Emission Management Functional Components</vt:lpstr>
      <vt:lpstr>GHG Emissions Management Outputs</vt:lpstr>
      <vt:lpstr>CO2e versus actual GHG Inventory</vt:lpstr>
      <vt:lpstr>Integration</vt:lpstr>
      <vt:lpstr>Why SAP EHS is best to help you calculate emissions</vt:lpstr>
      <vt:lpstr>Making Global Bike an  Intelligent and Sustainable Enterprise</vt:lpstr>
      <vt:lpstr>Global Evaluation Project 2023</vt:lpstr>
      <vt:lpstr>Demo – Location Structure</vt:lpstr>
      <vt:lpstr>Demo – Compliance Requirements</vt:lpstr>
      <vt:lpstr>Demo – Compliance Scenario</vt:lpstr>
      <vt:lpstr>Demo – Data Collection</vt:lpstr>
      <vt:lpstr>Demo – Emission Forecast</vt:lpstr>
      <vt:lpstr>Demo – Sustainability Analytics</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2023/16:9/white</cp:keywords>
  <dc:description/>
  <cp:lastModifiedBy>Toni Blanke</cp:lastModifiedBy>
  <cp:revision>237</cp:revision>
  <dcterms:created xsi:type="dcterms:W3CDTF">2023-02-24T01:46:22Z</dcterms:created>
  <dcterms:modified xsi:type="dcterms:W3CDTF">2025-08-14T09:31:13Z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0x010100BDB2C715BB272847AE6FF160500DBD64</vt:lpwstr>
  </property>
  <property fmtid="{D5CDD505-2E9C-101B-9397-08002B2CF9AE}" pid="9" name="TemplafyTimeStamp">
    <vt:lpwstr>2023-02-06T13:52:33</vt:lpwstr>
  </property>
  <property fmtid="{D5CDD505-2E9C-101B-9397-08002B2CF9AE}" pid="10" name="TemplafyTenantId">
    <vt:lpwstr>sap</vt:lpwstr>
  </property>
  <property fmtid="{D5CDD505-2E9C-101B-9397-08002B2CF9AE}" pid="11" name="TemplafyTemplateId">
    <vt:lpwstr>638061059767388529</vt:lpwstr>
  </property>
  <property fmtid="{D5CDD505-2E9C-101B-9397-08002B2CF9AE}" pid="12" name="TemplafyUserProfileId">
    <vt:lpwstr>637708623422574916</vt:lpwstr>
  </property>
  <property fmtid="{D5CDD505-2E9C-101B-9397-08002B2CF9AE}" pid="13" name="TemplafyLanguageCode">
    <vt:lpwstr>en-US</vt:lpwstr>
  </property>
  <property fmtid="{D5CDD505-2E9C-101B-9397-08002B2CF9AE}" pid="14" name="TemplafyFromBlank">
    <vt:bool>false</vt:bool>
  </property>
  <property fmtid="{D5CDD505-2E9C-101B-9397-08002B2CF9AE}" pid="15" name="MediaServiceImageTags">
    <vt:lpwstr/>
  </property>
</Properties>
</file>